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fonts/font3.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3"/>
  </p:sldMasterIdLst>
  <p:notesMasterIdLst>
    <p:notesMasterId r:id="rId7"/>
  </p:notesMasterIdLst>
  <p:handoutMasterIdLst>
    <p:handoutMasterId r:id="rId18"/>
  </p:handoutMasterIdLst>
  <p:sldIdLst>
    <p:sldId id="256" r:id="rId4"/>
    <p:sldId id="751" r:id="rId5"/>
    <p:sldId id="279" r:id="rId6"/>
    <p:sldId id="759" r:id="rId8"/>
    <p:sldId id="760" r:id="rId9"/>
    <p:sldId id="781" r:id="rId10"/>
    <p:sldId id="822" r:id="rId11"/>
    <p:sldId id="784" r:id="rId12"/>
    <p:sldId id="785" r:id="rId13"/>
    <p:sldId id="824" r:id="rId14"/>
    <p:sldId id="788" r:id="rId15"/>
    <p:sldId id="797" r:id="rId16"/>
    <p:sldId id="270" r:id="rId17"/>
  </p:sldIdLst>
  <p:sldSz cx="12192000" cy="6858000"/>
  <p:notesSz cx="7103745" cy="10234295"/>
  <p:embeddedFontLst>
    <p:embeddedFont>
      <p:font typeface="黑体" panose="02010609060101010101" charset="-122"/>
      <p:regular r:id="rId23"/>
    </p:embeddedFont>
    <p:embeddedFont>
      <p:font typeface="微软雅黑" panose="020B0503020204020204" charset="-122"/>
      <p:regular r:id="rId24"/>
    </p:embeddedFont>
    <p:embeddedFont>
      <p:font typeface="华文细黑" panose="02010600040101010101" charset="-122"/>
      <p:regular r:id="rId25"/>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AE3F3"/>
    <a:srgbClr val="F3B96D"/>
    <a:srgbClr val="8EC0B9"/>
    <a:srgbClr val="2E75B6"/>
    <a:srgbClr val="CCCC9F"/>
    <a:srgbClr val="DB4105"/>
    <a:srgbClr val="5A84AF"/>
    <a:srgbClr val="E4EDF4"/>
    <a:srgbClr val="7ACA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autoAdjust="0"/>
    <p:restoredTop sz="94660"/>
  </p:normalViewPr>
  <p:slideViewPr>
    <p:cSldViewPr snapToGrid="0">
      <p:cViewPr>
        <p:scale>
          <a:sx n="66" d="100"/>
          <a:sy n="66" d="100"/>
        </p:scale>
        <p:origin x="-552" y="-94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5" Type="http://schemas.openxmlformats.org/officeDocument/2006/relationships/font" Target="fonts/font3.fntdata"/><Relationship Id="rId24" Type="http://schemas.openxmlformats.org/officeDocument/2006/relationships/font" Target="fonts/font2.fntdata"/><Relationship Id="rId23" Type="http://schemas.openxmlformats.org/officeDocument/2006/relationships/font" Target="fonts/font1.fntdata"/><Relationship Id="rId22" Type="http://schemas.openxmlformats.org/officeDocument/2006/relationships/commentAuthors" Target="commentAuthors.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handoutMaster" Target="handoutMasters/handoutMaster1.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ea typeface="黑体" panose="02010609060101010101" charset="-122"/>
              </a:rPr>
            </a:fld>
            <a:endParaRPr lang="zh-CN" altLang="en-US">
              <a:ea typeface="黑体" panose="02010609060101010101" charset="-122"/>
            </a:endParaRPr>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ea typeface="黑体" panose="02010609060101010101" charset="-122"/>
              </a:rPr>
            </a:fld>
            <a:endParaRPr lang="zh-CN" altLang="en-US">
              <a:ea typeface="黑体" panose="02010609060101010101"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atin typeface="黑体" panose="02010609060101010101" charset="-122"/>
                <a:ea typeface="黑体" panose="02010609060101010101" charset="-122"/>
                <a:cs typeface="黑体" panose="02010609060101010101"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atin typeface="黑体" panose="02010609060101010101" charset="-122"/>
                <a:ea typeface="黑体" panose="02010609060101010101" charset="-122"/>
                <a:cs typeface="黑体" panose="02010609060101010101"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1pPr>
    <a:lvl2pPr marL="4572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2pPr>
    <a:lvl3pPr marL="9144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3pPr>
    <a:lvl4pPr marL="13716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4pPr>
    <a:lvl5pPr marL="18288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73C0D0-D39E-4E70-9BCA-283D268ED7A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image" Target="../media/image7.emf"/><Relationship Id="rId6" Type="http://schemas.openxmlformats.org/officeDocument/2006/relationships/tags" Target="../tags/tag3.xml"/><Relationship Id="rId5" Type="http://schemas.openxmlformats.org/officeDocument/2006/relationships/image" Target="../media/image6.emf"/><Relationship Id="rId4" Type="http://schemas.openxmlformats.org/officeDocument/2006/relationships/tags" Target="../tags/tag2.xml"/><Relationship Id="rId3" Type="http://schemas.openxmlformats.org/officeDocument/2006/relationships/image" Target="../media/image5.png"/><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6" name="矩形 5"/>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6172200" y="1825625"/>
            <a:ext cx="51816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6172200" y="4076700"/>
            <a:ext cx="5181600" cy="21002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日期占位符 5"/>
          <p:cNvSpPr>
            <a:spLocks noGrp="1"/>
          </p:cNvSpPr>
          <p:nvPr>
            <p:ph type="dt" sz="half" idx="10"/>
          </p:nvPr>
        </p:nvSpPr>
        <p:spPr/>
        <p:txBody>
          <a:bodyPr/>
          <a:lstStyle/>
          <a:p>
            <a:pPr lvl="0" eaLnBrk="1" hangingPunct="1"/>
            <a:endParaRPr lang="zh-CN" altLang="en-US" dirty="0"/>
          </a:p>
        </p:txBody>
      </p:sp>
      <p:sp>
        <p:nvSpPr>
          <p:cNvPr id="7" name="页脚占位符 6"/>
          <p:cNvSpPr>
            <a:spLocks noGrp="1"/>
          </p:cNvSpPr>
          <p:nvPr>
            <p:ph type="ftr" sz="quarter" idx="11"/>
          </p:nvPr>
        </p:nvSpPr>
        <p:spPr/>
        <p:txBody>
          <a:bodyPr/>
          <a:lstStyle>
            <a:lvl1pPr>
              <a:defRPr>
                <a:latin typeface="黑体" panose="02010609060101010101" charset="-122"/>
                <a:sym typeface="黑体" panose="02010609060101010101" charset="-122"/>
              </a:defRPr>
            </a:lvl1pPr>
          </a:lstStyle>
          <a:p>
            <a:pPr lvl="0" eaLnBrk="1" hangingPunct="1"/>
            <a:endParaRPr lang="zh-CN" altLang="en-US" dirty="0"/>
          </a:p>
        </p:txBody>
      </p:sp>
      <p:sp>
        <p:nvSpPr>
          <p:cNvPr id="8" name="灯片编号占位符 7"/>
          <p:cNvSpPr>
            <a:spLocks noGrp="1"/>
          </p:cNvSpPr>
          <p:nvPr>
            <p:ph type="sldNum" sz="quarter" idx="12"/>
          </p:nvPr>
        </p:nvSpPr>
        <p:spPr/>
        <p:txBody>
          <a:bodyPr/>
          <a:lstStyle/>
          <a:p>
            <a:pPr lvl="0" eaLnBrk="1" hangingPunct="1"/>
            <a:fld id="{9A0DB2DC-4C9A-4742-B13C-FB6460FD3503}" type="slidenum">
              <a:rPr lang="zh-CN" altLang="en-US" dirty="0"/>
            </a:fld>
            <a:endParaRPr lang="zh-CN" alt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目录页">
    <p:spTree>
      <p:nvGrpSpPr>
        <p:cNvPr id="1" name=""/>
        <p:cNvGrpSpPr/>
        <p:nvPr/>
      </p:nvGrpSpPr>
      <p:grpSpPr>
        <a:xfrm>
          <a:off x="0" y="0"/>
          <a:ext cx="0" cy="0"/>
          <a:chOff x="0" y="0"/>
          <a:chExt cx="0" cy="0"/>
        </a:xfrm>
      </p:grpSpPr>
      <p:sp>
        <p:nvSpPr>
          <p:cNvPr id="2" name="矩形 1"/>
          <p:cNvSpPr/>
          <p:nvPr userDrawn="1"/>
        </p:nvSpPr>
        <p:spPr>
          <a:xfrm>
            <a:off x="0" y="0"/>
            <a:ext cx="12192000" cy="6858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
        <p:nvSpPr>
          <p:cNvPr id="3" name="矩形 2"/>
          <p:cNvSpPr/>
          <p:nvPr userDrawn="1"/>
        </p:nvSpPr>
        <p:spPr>
          <a:xfrm>
            <a:off x="0" y="6715125"/>
            <a:ext cx="12192000" cy="14287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60419"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60420"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60421"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8" name="矩形 7"/>
          <p:cNvSpPr/>
          <p:nvPr userDrawn="1"/>
        </p:nvSpPr>
        <p:spPr>
          <a:xfrm>
            <a:off x="0" y="635"/>
            <a:ext cx="12192000" cy="6857365"/>
          </a:xfrm>
          <a:prstGeom prst="rect">
            <a:avLst/>
          </a:prstGeom>
          <a:solidFill>
            <a:schemeClr val="accent6">
              <a:lumMod val="20000"/>
              <a:lumOff val="80000"/>
              <a:alpha val="54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矩形 6"/>
          <p:cNvSpPr/>
          <p:nvPr userDrawn="1"/>
        </p:nvSpPr>
        <p:spPr>
          <a:xfrm>
            <a:off x="-635" y="4853940"/>
            <a:ext cx="12192635" cy="2004060"/>
          </a:xfrm>
          <a:custGeom>
            <a:avLst/>
            <a:gdLst>
              <a:gd name="connsiteX0" fmla="*/ 0 w 12192000"/>
              <a:gd name="connsiteY0" fmla="*/ 0 h 1943100"/>
              <a:gd name="connsiteX1" fmla="*/ 12192000 w 12192000"/>
              <a:gd name="connsiteY1" fmla="*/ 0 h 1943100"/>
              <a:gd name="connsiteX2" fmla="*/ 12192000 w 12192000"/>
              <a:gd name="connsiteY2" fmla="*/ 1943100 h 1943100"/>
              <a:gd name="connsiteX3" fmla="*/ 0 w 12192000"/>
              <a:gd name="connsiteY3" fmla="*/ 1943100 h 1943100"/>
              <a:gd name="connsiteX4" fmla="*/ 0 w 12192000"/>
              <a:gd name="connsiteY4" fmla="*/ 0 h 1943100"/>
              <a:gd name="connsiteX0-1" fmla="*/ 14515 w 12192000"/>
              <a:gd name="connsiteY0-2" fmla="*/ 0 h 1943100"/>
              <a:gd name="connsiteX1-3" fmla="*/ 12192000 w 12192000"/>
              <a:gd name="connsiteY1-4" fmla="*/ 0 h 1943100"/>
              <a:gd name="connsiteX2-5" fmla="*/ 12192000 w 12192000"/>
              <a:gd name="connsiteY2-6" fmla="*/ 1943100 h 1943100"/>
              <a:gd name="connsiteX3-7" fmla="*/ 0 w 12192000"/>
              <a:gd name="connsiteY3-8" fmla="*/ 1943100 h 1943100"/>
              <a:gd name="connsiteX4-9" fmla="*/ 14515 w 12192000"/>
              <a:gd name="connsiteY4-10" fmla="*/ 0 h 1943100"/>
              <a:gd name="connsiteX0-11" fmla="*/ 14515 w 12192000"/>
              <a:gd name="connsiteY0-12" fmla="*/ 0 h 1943100"/>
              <a:gd name="connsiteX1-13" fmla="*/ 2705100 w 12192000"/>
              <a:gd name="connsiteY1-14" fmla="*/ 0 h 1943100"/>
              <a:gd name="connsiteX2-15" fmla="*/ 12192000 w 12192000"/>
              <a:gd name="connsiteY2-16" fmla="*/ 0 h 1943100"/>
              <a:gd name="connsiteX3-17" fmla="*/ 12192000 w 12192000"/>
              <a:gd name="connsiteY3-18" fmla="*/ 1943100 h 1943100"/>
              <a:gd name="connsiteX4-19" fmla="*/ 0 w 12192000"/>
              <a:gd name="connsiteY4-20" fmla="*/ 1943100 h 1943100"/>
              <a:gd name="connsiteX5" fmla="*/ 14515 w 12192000"/>
              <a:gd name="connsiteY5" fmla="*/ 0 h 1943100"/>
              <a:gd name="connsiteX0-21" fmla="*/ 14515 w 12192000"/>
              <a:gd name="connsiteY0-22" fmla="*/ 0 h 1943100"/>
              <a:gd name="connsiteX1-23" fmla="*/ 2641600 w 12192000"/>
              <a:gd name="connsiteY1-24" fmla="*/ 317500 h 1943100"/>
              <a:gd name="connsiteX2-25" fmla="*/ 12192000 w 12192000"/>
              <a:gd name="connsiteY2-26" fmla="*/ 0 h 1943100"/>
              <a:gd name="connsiteX3-27" fmla="*/ 12192000 w 12192000"/>
              <a:gd name="connsiteY3-28" fmla="*/ 1943100 h 1943100"/>
              <a:gd name="connsiteX4-29" fmla="*/ 0 w 12192000"/>
              <a:gd name="connsiteY4-30" fmla="*/ 1943100 h 1943100"/>
              <a:gd name="connsiteX5-31" fmla="*/ 14515 w 12192000"/>
              <a:gd name="connsiteY5-32" fmla="*/ 0 h 1943100"/>
              <a:gd name="connsiteX0-33" fmla="*/ 14515 w 12192000"/>
              <a:gd name="connsiteY0-34" fmla="*/ 0 h 1943100"/>
              <a:gd name="connsiteX1-35" fmla="*/ 2628900 w 12192000"/>
              <a:gd name="connsiteY1-36" fmla="*/ 63500 h 1943100"/>
              <a:gd name="connsiteX2-37" fmla="*/ 12192000 w 12192000"/>
              <a:gd name="connsiteY2-38" fmla="*/ 0 h 1943100"/>
              <a:gd name="connsiteX3-39" fmla="*/ 12192000 w 12192000"/>
              <a:gd name="connsiteY3-40" fmla="*/ 1943100 h 1943100"/>
              <a:gd name="connsiteX4-41" fmla="*/ 0 w 12192000"/>
              <a:gd name="connsiteY4-42" fmla="*/ 1943100 h 1943100"/>
              <a:gd name="connsiteX5-43" fmla="*/ 14515 w 12192000"/>
              <a:gd name="connsiteY5-44" fmla="*/ 0 h 1943100"/>
              <a:gd name="connsiteX0-45" fmla="*/ 14515 w 12192000"/>
              <a:gd name="connsiteY0-46" fmla="*/ 0 h 1943100"/>
              <a:gd name="connsiteX1-47" fmla="*/ 2628900 w 12192000"/>
              <a:gd name="connsiteY1-48" fmla="*/ 63500 h 1943100"/>
              <a:gd name="connsiteX2-49" fmla="*/ 12192000 w 12192000"/>
              <a:gd name="connsiteY2-50" fmla="*/ 0 h 1943100"/>
              <a:gd name="connsiteX3-51" fmla="*/ 12192000 w 12192000"/>
              <a:gd name="connsiteY3-52" fmla="*/ 1943100 h 1943100"/>
              <a:gd name="connsiteX4-53" fmla="*/ 0 w 12192000"/>
              <a:gd name="connsiteY4-54" fmla="*/ 1943100 h 1943100"/>
              <a:gd name="connsiteX5-55" fmla="*/ 14515 w 12192000"/>
              <a:gd name="connsiteY5-56" fmla="*/ 0 h 1943100"/>
              <a:gd name="connsiteX0-57" fmla="*/ 14515 w 12192000"/>
              <a:gd name="connsiteY0-58" fmla="*/ 0 h 1943100"/>
              <a:gd name="connsiteX1-59" fmla="*/ 2628900 w 12192000"/>
              <a:gd name="connsiteY1-60" fmla="*/ 63500 h 1943100"/>
              <a:gd name="connsiteX2-61" fmla="*/ 9067800 w 12192000"/>
              <a:gd name="connsiteY2-62" fmla="*/ 12700 h 1943100"/>
              <a:gd name="connsiteX3-63" fmla="*/ 12192000 w 12192000"/>
              <a:gd name="connsiteY3-64" fmla="*/ 0 h 1943100"/>
              <a:gd name="connsiteX4-65" fmla="*/ 12192000 w 12192000"/>
              <a:gd name="connsiteY4-66" fmla="*/ 1943100 h 1943100"/>
              <a:gd name="connsiteX5-67" fmla="*/ 0 w 12192000"/>
              <a:gd name="connsiteY5-68" fmla="*/ 1943100 h 1943100"/>
              <a:gd name="connsiteX6" fmla="*/ 14515 w 12192000"/>
              <a:gd name="connsiteY6" fmla="*/ 0 h 1943100"/>
              <a:gd name="connsiteX0-69" fmla="*/ 14515 w 12192000"/>
              <a:gd name="connsiteY0-70" fmla="*/ 0 h 1943100"/>
              <a:gd name="connsiteX1-71" fmla="*/ 2628900 w 12192000"/>
              <a:gd name="connsiteY1-72" fmla="*/ 63500 h 1943100"/>
              <a:gd name="connsiteX2-73" fmla="*/ 9067800 w 12192000"/>
              <a:gd name="connsiteY2-74" fmla="*/ 12700 h 1943100"/>
              <a:gd name="connsiteX3-75" fmla="*/ 12192000 w 12192000"/>
              <a:gd name="connsiteY3-76" fmla="*/ 0 h 1943100"/>
              <a:gd name="connsiteX4-77" fmla="*/ 12192000 w 12192000"/>
              <a:gd name="connsiteY4-78" fmla="*/ 1943100 h 1943100"/>
              <a:gd name="connsiteX5-79" fmla="*/ 0 w 12192000"/>
              <a:gd name="connsiteY5-80" fmla="*/ 1943100 h 1943100"/>
              <a:gd name="connsiteX6-81" fmla="*/ 14515 w 12192000"/>
              <a:gd name="connsiteY6-82" fmla="*/ 0 h 1943100"/>
              <a:gd name="connsiteX0-83" fmla="*/ 14515 w 12192000"/>
              <a:gd name="connsiteY0-84" fmla="*/ 0 h 1943100"/>
              <a:gd name="connsiteX1-85" fmla="*/ 2628900 w 12192000"/>
              <a:gd name="connsiteY1-86" fmla="*/ 63500 h 1943100"/>
              <a:gd name="connsiteX2-87" fmla="*/ 9077325 w 12192000"/>
              <a:gd name="connsiteY2-88" fmla="*/ 69850 h 1943100"/>
              <a:gd name="connsiteX3-89" fmla="*/ 12192000 w 12192000"/>
              <a:gd name="connsiteY3-90" fmla="*/ 0 h 1943100"/>
              <a:gd name="connsiteX4-91" fmla="*/ 12192000 w 12192000"/>
              <a:gd name="connsiteY4-92" fmla="*/ 1943100 h 1943100"/>
              <a:gd name="connsiteX5-93" fmla="*/ 0 w 12192000"/>
              <a:gd name="connsiteY5-94" fmla="*/ 1943100 h 1943100"/>
              <a:gd name="connsiteX6-95" fmla="*/ 14515 w 12192000"/>
              <a:gd name="connsiteY6-96" fmla="*/ 0 h 19431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31" y="connsiteY5-32"/>
              </a:cxn>
              <a:cxn ang="0">
                <a:pos x="connsiteX6-81" y="connsiteY6-82"/>
              </a:cxn>
            </a:cxnLst>
            <a:rect l="l" t="t" r="r" b="b"/>
            <a:pathLst>
              <a:path w="12192000" h="1943100">
                <a:moveTo>
                  <a:pt x="14515" y="0"/>
                </a:moveTo>
                <a:cubicBezTo>
                  <a:pt x="885977" y="21167"/>
                  <a:pt x="1300238" y="385233"/>
                  <a:pt x="2628900" y="63500"/>
                </a:cubicBezTo>
                <a:lnTo>
                  <a:pt x="9077325" y="69850"/>
                </a:lnTo>
                <a:cubicBezTo>
                  <a:pt x="11198225" y="764117"/>
                  <a:pt x="11150600" y="4233"/>
                  <a:pt x="12192000" y="0"/>
                </a:cubicBezTo>
                <a:lnTo>
                  <a:pt x="12192000" y="1943100"/>
                </a:lnTo>
                <a:lnTo>
                  <a:pt x="0" y="1943100"/>
                </a:lnTo>
                <a:lnTo>
                  <a:pt x="14515" y="0"/>
                </a:lnTo>
                <a:close/>
              </a:path>
            </a:pathLst>
          </a:custGeom>
          <a:solidFill>
            <a:srgbClr val="EB6877"/>
          </a:solidFill>
          <a:ln w="38100">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9060101010101" charset="-122"/>
              <a:ea typeface="黑体" panose="02010609060101010101" charset="-122"/>
              <a:cs typeface="黑体" panose="02010609060101010101" charset="-122"/>
              <a:sym typeface="黑体" panose="02010609060101010101" charset="-122"/>
            </a:endParaRPr>
          </a:p>
        </p:txBody>
      </p:sp>
      <p:pic>
        <p:nvPicPr>
          <p:cNvPr id="6" name="图片 5"/>
          <p:cNvPicPr>
            <a:picLocks noChangeAspect="1"/>
          </p:cNvPicPr>
          <p:nvPr userDrawn="1"/>
        </p:nvPicPr>
        <p:blipFill rotWithShape="1">
          <a:blip r:embed="rId2" cstate="print">
            <a:extLst>
              <a:ext uri="{28A0092B-C50C-407E-A947-70E740481C1C}">
                <a14:useLocalDpi xmlns:a14="http://schemas.microsoft.com/office/drawing/2010/main" val="0"/>
              </a:ext>
            </a:extLst>
          </a:blip>
          <a:srcRect t="58065"/>
          <a:stretch>
            <a:fillRect/>
          </a:stretch>
        </p:blipFill>
        <p:spPr>
          <a:xfrm>
            <a:off x="2893783" y="3982065"/>
            <a:ext cx="6371303" cy="2875935"/>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flipV="1">
            <a:off x="-2" y="4259488"/>
            <a:ext cx="3810001" cy="2598512"/>
          </a:xfrm>
          <a:prstGeom prst="rect">
            <a:avLst/>
          </a:prstGeom>
        </p:spPr>
      </p:pic>
      <p:pic>
        <p:nvPicPr>
          <p:cNvPr id="5" name="图片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53325" y="-1"/>
            <a:ext cx="4638676" cy="3163688"/>
          </a:xfrm>
          <a:prstGeom prst="rect">
            <a:avLst/>
          </a:prstGeom>
        </p:spPr>
      </p:pic>
      <p:sp>
        <p:nvSpPr>
          <p:cNvPr id="7" name="矩形 6"/>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9" name="Freeform 244"/>
          <p:cNvSpPr/>
          <p:nvPr userDrawn="1"/>
        </p:nvSpPr>
        <p:spPr bwMode="auto">
          <a:xfrm flipH="1" flipV="1">
            <a:off x="10700124" y="1209674"/>
            <a:ext cx="415549" cy="428625"/>
          </a:xfrm>
          <a:custGeom>
            <a:avLst/>
            <a:gdLst>
              <a:gd name="T0" fmla="*/ 806 w 806"/>
              <a:gd name="T1" fmla="*/ 555 h 809"/>
              <a:gd name="T2" fmla="*/ 555 w 806"/>
              <a:gd name="T3" fmla="*/ 555 h 809"/>
              <a:gd name="T4" fmla="*/ 555 w 806"/>
              <a:gd name="T5" fmla="*/ 809 h 809"/>
              <a:gd name="T6" fmla="*/ 251 w 806"/>
              <a:gd name="T7" fmla="*/ 809 h 809"/>
              <a:gd name="T8" fmla="*/ 251 w 806"/>
              <a:gd name="T9" fmla="*/ 555 h 809"/>
              <a:gd name="T10" fmla="*/ 0 w 806"/>
              <a:gd name="T11" fmla="*/ 555 h 809"/>
              <a:gd name="T12" fmla="*/ 0 w 806"/>
              <a:gd name="T13" fmla="*/ 254 h 809"/>
              <a:gd name="T14" fmla="*/ 251 w 806"/>
              <a:gd name="T15" fmla="*/ 254 h 809"/>
              <a:gd name="T16" fmla="*/ 251 w 806"/>
              <a:gd name="T17" fmla="*/ 0 h 809"/>
              <a:gd name="T18" fmla="*/ 555 w 806"/>
              <a:gd name="T19" fmla="*/ 0 h 809"/>
              <a:gd name="T20" fmla="*/ 555 w 806"/>
              <a:gd name="T21" fmla="*/ 254 h 809"/>
              <a:gd name="T22" fmla="*/ 806 w 806"/>
              <a:gd name="T23" fmla="*/ 254 h 809"/>
              <a:gd name="T24" fmla="*/ 806 w 806"/>
              <a:gd name="T25" fmla="*/ 555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809">
                <a:moveTo>
                  <a:pt x="806" y="555"/>
                </a:moveTo>
                <a:lnTo>
                  <a:pt x="555" y="555"/>
                </a:lnTo>
                <a:lnTo>
                  <a:pt x="555" y="809"/>
                </a:lnTo>
                <a:lnTo>
                  <a:pt x="251" y="809"/>
                </a:lnTo>
                <a:lnTo>
                  <a:pt x="251" y="555"/>
                </a:lnTo>
                <a:lnTo>
                  <a:pt x="0" y="555"/>
                </a:lnTo>
                <a:lnTo>
                  <a:pt x="0" y="254"/>
                </a:lnTo>
                <a:lnTo>
                  <a:pt x="251" y="254"/>
                </a:lnTo>
                <a:lnTo>
                  <a:pt x="251" y="0"/>
                </a:lnTo>
                <a:lnTo>
                  <a:pt x="555" y="0"/>
                </a:lnTo>
                <a:lnTo>
                  <a:pt x="555" y="254"/>
                </a:lnTo>
                <a:lnTo>
                  <a:pt x="806" y="254"/>
                </a:lnTo>
                <a:lnTo>
                  <a:pt x="806" y="555"/>
                </a:lnTo>
                <a:close/>
              </a:path>
            </a:pathLst>
          </a:custGeom>
          <a:solidFill>
            <a:srgbClr val="0F365E"/>
          </a:solidFill>
          <a:ln>
            <a:solidFill>
              <a:srgbClr val="0F365E"/>
            </a:solidFill>
          </a:ln>
        </p:spPr>
        <p:txBody>
          <a:bodyPr/>
          <a:lstStyle/>
          <a:p>
            <a:pPr eaLnBrk="1" fontAlgn="auto" hangingPunct="1">
              <a:lnSpc>
                <a:spcPct val="120000"/>
              </a:lnSpc>
              <a:spcBef>
                <a:spcPts val="0"/>
              </a:spcBef>
              <a:spcAft>
                <a:spcPts val="0"/>
              </a:spcAft>
              <a:defRPr/>
            </a:pPr>
            <a:endParaRPr lang="en-US" b="0" kern="0">
              <a:solidFill>
                <a:prstClr val="black"/>
              </a:solidFill>
              <a:latin typeface="黑体" panose="02010609060101010101" charset="-122"/>
              <a:ea typeface="黑体" panose="02010609060101010101" charset="-122"/>
              <a:cs typeface="黑体" panose="02010609060101010101" charset="-122"/>
              <a:sym typeface="黑体" panose="02010609060101010101"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5" name="图片 14"/>
          <p:cNvPicPr>
            <a:picLocks noChangeAspect="1"/>
          </p:cNvPicPr>
          <p:nvPr userDrawn="1"/>
        </p:nvPicPr>
        <p:blipFill rotWithShape="1">
          <a:blip r:embed="rId2">
            <a:extLst>
              <a:ext uri="{28A0092B-C50C-407E-A947-70E740481C1C}">
                <a14:useLocalDpi xmlns:a14="http://schemas.microsoft.com/office/drawing/2010/main" val="0"/>
              </a:ext>
            </a:extLst>
          </a:blip>
          <a:srcRect t="30647" r="71389" b="42089"/>
          <a:stretch>
            <a:fillRect/>
          </a:stretch>
        </p:blipFill>
        <p:spPr>
          <a:xfrm>
            <a:off x="0" y="473204"/>
            <a:ext cx="2251881" cy="3219120"/>
          </a:xfrm>
          <a:prstGeom prst="rect">
            <a:avLst/>
          </a:prstGeom>
        </p:spPr>
      </p:pic>
      <p:sp>
        <p:nvSpPr>
          <p:cNvPr id="10" name="矩形 9"/>
          <p:cNvSpPr/>
          <p:nvPr userDrawn="1"/>
        </p:nvSpPr>
        <p:spPr>
          <a:xfrm>
            <a:off x="313055" y="365125"/>
            <a:ext cx="11566525" cy="6127750"/>
          </a:xfrm>
          <a:prstGeom prst="rect">
            <a:avLst/>
          </a:prstGeom>
          <a:noFill/>
          <a:ln w="28575" cmpd="sng">
            <a:solidFill>
              <a:schemeClr val="accent6">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1" name="矩形 10"/>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17" name="矩形 16"/>
          <p:cNvSpPr/>
          <p:nvPr userDrawn="1"/>
        </p:nvSpPr>
        <p:spPr>
          <a:xfrm>
            <a:off x="0" y="0"/>
            <a:ext cx="12191999" cy="5724525"/>
          </a:xfrm>
          <a:prstGeom prst="rect">
            <a:avLst/>
          </a:prstGeom>
          <a:solidFill>
            <a:schemeClr val="accent5">
              <a:lumMod val="40000"/>
              <a:lumOff val="6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8" name="矩形 7"/>
          <p:cNvSpPr/>
          <p:nvPr userDrawn="1"/>
        </p:nvSpPr>
        <p:spPr>
          <a:xfrm>
            <a:off x="0" y="5724525"/>
            <a:ext cx="12191999" cy="1133475"/>
          </a:xfrm>
          <a:prstGeom prst="rect">
            <a:avLst/>
          </a:prstGeom>
          <a:solidFill>
            <a:srgbClr val="53A6AB">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9" name="文本框 8"/>
          <p:cNvSpPr txBox="1"/>
          <p:nvPr userDrawn="1"/>
        </p:nvSpPr>
        <p:spPr>
          <a:xfrm rot="16200000">
            <a:off x="-1372837" y="4149655"/>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sp>
        <p:nvSpPr>
          <p:cNvPr id="22" name="文本框 21"/>
          <p:cNvSpPr txBox="1"/>
          <p:nvPr userDrawn="1"/>
        </p:nvSpPr>
        <p:spPr>
          <a:xfrm>
            <a:off x="328226" y="71101"/>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cxnSp>
        <p:nvCxnSpPr>
          <p:cNvPr id="13" name="直接连接符 12"/>
          <p:cNvCxnSpPr>
            <a:stCxn id="22" idx="3"/>
          </p:cNvCxnSpPr>
          <p:nvPr userDrawn="1"/>
        </p:nvCxnSpPr>
        <p:spPr>
          <a:xfrm>
            <a:off x="4111353" y="240081"/>
            <a:ext cx="56155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userDrawn="1"/>
        </p:nvCxnSpPr>
        <p:spPr>
          <a:xfrm flipV="1">
            <a:off x="619135" y="6597702"/>
            <a:ext cx="11344264"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a:off x="11963400" y="209600"/>
            <a:ext cx="0" cy="638810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矩形 28"/>
          <p:cNvSpPr/>
          <p:nvPr userDrawn="1"/>
        </p:nvSpPr>
        <p:spPr>
          <a:xfrm>
            <a:off x="256277" y="1911768"/>
            <a:ext cx="11618616" cy="36066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solidFill>
                <a:schemeClr val="tx1">
                  <a:lumMod val="75000"/>
                  <a:lumOff val="25000"/>
                </a:schemeClr>
              </a:solidFill>
              <a:cs typeface="黑体" panose="02010609060101010101"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2F2A2A96-E392-4BD4-96F4-45C159C7CA2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6E02081A-7E68-44F2-A99E-F075D941C59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9" Type="http://schemas.openxmlformats.org/officeDocument/2006/relationships/tags" Target="../tags/tag51.xml"/><Relationship Id="rId8" Type="http://schemas.openxmlformats.org/officeDocument/2006/relationships/tags" Target="../tags/tag50.xml"/><Relationship Id="rId7" Type="http://schemas.openxmlformats.org/officeDocument/2006/relationships/tags" Target="../tags/tag49.xml"/><Relationship Id="rId6" Type="http://schemas.openxmlformats.org/officeDocument/2006/relationships/tags" Target="../tags/tag48.xml"/><Relationship Id="rId55" Type="http://schemas.openxmlformats.org/officeDocument/2006/relationships/slideLayout" Target="../slideLayouts/slideLayout14.xml"/><Relationship Id="rId54" Type="http://schemas.openxmlformats.org/officeDocument/2006/relationships/tags" Target="../tags/tag96.xml"/><Relationship Id="rId53" Type="http://schemas.openxmlformats.org/officeDocument/2006/relationships/tags" Target="../tags/tag95.xml"/><Relationship Id="rId52" Type="http://schemas.openxmlformats.org/officeDocument/2006/relationships/tags" Target="../tags/tag94.xml"/><Relationship Id="rId51" Type="http://schemas.openxmlformats.org/officeDocument/2006/relationships/tags" Target="../tags/tag93.xml"/><Relationship Id="rId50" Type="http://schemas.openxmlformats.org/officeDocument/2006/relationships/tags" Target="../tags/tag92.xml"/><Relationship Id="rId5" Type="http://schemas.openxmlformats.org/officeDocument/2006/relationships/tags" Target="../tags/tag47.xml"/><Relationship Id="rId49" Type="http://schemas.openxmlformats.org/officeDocument/2006/relationships/tags" Target="../tags/tag91.xml"/><Relationship Id="rId48" Type="http://schemas.openxmlformats.org/officeDocument/2006/relationships/tags" Target="../tags/tag90.xml"/><Relationship Id="rId47" Type="http://schemas.openxmlformats.org/officeDocument/2006/relationships/tags" Target="../tags/tag89.xml"/><Relationship Id="rId46" Type="http://schemas.openxmlformats.org/officeDocument/2006/relationships/tags" Target="../tags/tag88.xml"/><Relationship Id="rId45" Type="http://schemas.openxmlformats.org/officeDocument/2006/relationships/tags" Target="../tags/tag87.xml"/><Relationship Id="rId44" Type="http://schemas.openxmlformats.org/officeDocument/2006/relationships/tags" Target="../tags/tag86.xml"/><Relationship Id="rId43" Type="http://schemas.openxmlformats.org/officeDocument/2006/relationships/tags" Target="../tags/tag85.xml"/><Relationship Id="rId42" Type="http://schemas.openxmlformats.org/officeDocument/2006/relationships/tags" Target="../tags/tag84.xml"/><Relationship Id="rId41" Type="http://schemas.openxmlformats.org/officeDocument/2006/relationships/tags" Target="../tags/tag83.xml"/><Relationship Id="rId40" Type="http://schemas.openxmlformats.org/officeDocument/2006/relationships/tags" Target="../tags/tag82.xml"/><Relationship Id="rId4" Type="http://schemas.openxmlformats.org/officeDocument/2006/relationships/tags" Target="../tags/tag46.xml"/><Relationship Id="rId39" Type="http://schemas.openxmlformats.org/officeDocument/2006/relationships/tags" Target="../tags/tag81.xml"/><Relationship Id="rId38" Type="http://schemas.openxmlformats.org/officeDocument/2006/relationships/tags" Target="../tags/tag80.xml"/><Relationship Id="rId37" Type="http://schemas.openxmlformats.org/officeDocument/2006/relationships/tags" Target="../tags/tag79.xml"/><Relationship Id="rId36" Type="http://schemas.openxmlformats.org/officeDocument/2006/relationships/tags" Target="../tags/tag78.xml"/><Relationship Id="rId35" Type="http://schemas.openxmlformats.org/officeDocument/2006/relationships/tags" Target="../tags/tag77.xml"/><Relationship Id="rId34" Type="http://schemas.openxmlformats.org/officeDocument/2006/relationships/tags" Target="../tags/tag76.xml"/><Relationship Id="rId33" Type="http://schemas.openxmlformats.org/officeDocument/2006/relationships/tags" Target="../tags/tag75.xml"/><Relationship Id="rId32" Type="http://schemas.openxmlformats.org/officeDocument/2006/relationships/tags" Target="../tags/tag74.xml"/><Relationship Id="rId31" Type="http://schemas.openxmlformats.org/officeDocument/2006/relationships/tags" Target="../tags/tag73.xml"/><Relationship Id="rId30" Type="http://schemas.openxmlformats.org/officeDocument/2006/relationships/tags" Target="../tags/tag72.xml"/><Relationship Id="rId3" Type="http://schemas.openxmlformats.org/officeDocument/2006/relationships/tags" Target="../tags/tag45.xml"/><Relationship Id="rId29" Type="http://schemas.openxmlformats.org/officeDocument/2006/relationships/tags" Target="../tags/tag71.xml"/><Relationship Id="rId28" Type="http://schemas.openxmlformats.org/officeDocument/2006/relationships/tags" Target="../tags/tag70.xml"/><Relationship Id="rId27" Type="http://schemas.openxmlformats.org/officeDocument/2006/relationships/tags" Target="../tags/tag69.xml"/><Relationship Id="rId26" Type="http://schemas.openxmlformats.org/officeDocument/2006/relationships/tags" Target="../tags/tag68.xml"/><Relationship Id="rId25" Type="http://schemas.openxmlformats.org/officeDocument/2006/relationships/tags" Target="../tags/tag67.xml"/><Relationship Id="rId24" Type="http://schemas.openxmlformats.org/officeDocument/2006/relationships/tags" Target="../tags/tag66.xml"/><Relationship Id="rId23" Type="http://schemas.openxmlformats.org/officeDocument/2006/relationships/tags" Target="../tags/tag65.xml"/><Relationship Id="rId22" Type="http://schemas.openxmlformats.org/officeDocument/2006/relationships/tags" Target="../tags/tag64.xml"/><Relationship Id="rId21" Type="http://schemas.openxmlformats.org/officeDocument/2006/relationships/tags" Target="../tags/tag63.xml"/><Relationship Id="rId20" Type="http://schemas.openxmlformats.org/officeDocument/2006/relationships/tags" Target="../tags/tag62.xml"/><Relationship Id="rId2" Type="http://schemas.openxmlformats.org/officeDocument/2006/relationships/tags" Target="../tags/tag44.xml"/><Relationship Id="rId19" Type="http://schemas.openxmlformats.org/officeDocument/2006/relationships/tags" Target="../tags/tag61.xml"/><Relationship Id="rId18" Type="http://schemas.openxmlformats.org/officeDocument/2006/relationships/tags" Target="../tags/tag60.xml"/><Relationship Id="rId17" Type="http://schemas.openxmlformats.org/officeDocument/2006/relationships/tags" Target="../tags/tag59.xml"/><Relationship Id="rId16" Type="http://schemas.openxmlformats.org/officeDocument/2006/relationships/tags" Target="../tags/tag58.xml"/><Relationship Id="rId15" Type="http://schemas.openxmlformats.org/officeDocument/2006/relationships/tags" Target="../tags/tag57.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tags" Target="../tags/tag53.xml"/><Relationship Id="rId10" Type="http://schemas.openxmlformats.org/officeDocument/2006/relationships/tags" Target="../tags/tag52.xml"/><Relationship Id="rId1" Type="http://schemas.openxmlformats.org/officeDocument/2006/relationships/tags" Target="../tags/tag4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9.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image" Target="../media/image11.png"/><Relationship Id="rId2" Type="http://schemas.openxmlformats.org/officeDocument/2006/relationships/tags" Target="../tags/tag6.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9" Type="http://schemas.openxmlformats.org/officeDocument/2006/relationships/tags" Target="../tags/tag15.xml"/><Relationship Id="rId8" Type="http://schemas.openxmlformats.org/officeDocument/2006/relationships/tags" Target="../tags/tag14.xml"/><Relationship Id="rId7" Type="http://schemas.openxmlformats.org/officeDocument/2006/relationships/tags" Target="../tags/tag13.xml"/><Relationship Id="rId6" Type="http://schemas.openxmlformats.org/officeDocument/2006/relationships/tags" Target="../tags/tag12.xml"/><Relationship Id="rId5" Type="http://schemas.openxmlformats.org/officeDocument/2006/relationships/tags" Target="../tags/tag11.xml"/><Relationship Id="rId4" Type="http://schemas.openxmlformats.org/officeDocument/2006/relationships/tags" Target="../tags/tag10.xml"/><Relationship Id="rId33" Type="http://schemas.openxmlformats.org/officeDocument/2006/relationships/slideLayout" Target="../slideLayouts/slideLayout14.xml"/><Relationship Id="rId32" Type="http://schemas.openxmlformats.org/officeDocument/2006/relationships/tags" Target="../tags/tag38.xml"/><Relationship Id="rId31" Type="http://schemas.openxmlformats.org/officeDocument/2006/relationships/tags" Target="../tags/tag37.xml"/><Relationship Id="rId30" Type="http://schemas.openxmlformats.org/officeDocument/2006/relationships/tags" Target="../tags/tag36.xml"/><Relationship Id="rId3" Type="http://schemas.openxmlformats.org/officeDocument/2006/relationships/tags" Target="../tags/tag9.xml"/><Relationship Id="rId29" Type="http://schemas.openxmlformats.org/officeDocument/2006/relationships/tags" Target="../tags/tag35.xml"/><Relationship Id="rId28" Type="http://schemas.openxmlformats.org/officeDocument/2006/relationships/tags" Target="../tags/tag34.xml"/><Relationship Id="rId27" Type="http://schemas.openxmlformats.org/officeDocument/2006/relationships/tags" Target="../tags/tag33.xml"/><Relationship Id="rId26" Type="http://schemas.openxmlformats.org/officeDocument/2006/relationships/tags" Target="../tags/tag32.xml"/><Relationship Id="rId25" Type="http://schemas.openxmlformats.org/officeDocument/2006/relationships/tags" Target="../tags/tag31.xml"/><Relationship Id="rId24" Type="http://schemas.openxmlformats.org/officeDocument/2006/relationships/tags" Target="../tags/tag30.xml"/><Relationship Id="rId23" Type="http://schemas.openxmlformats.org/officeDocument/2006/relationships/tags" Target="../tags/tag29.xml"/><Relationship Id="rId22" Type="http://schemas.openxmlformats.org/officeDocument/2006/relationships/tags" Target="../tags/tag28.xml"/><Relationship Id="rId21" Type="http://schemas.openxmlformats.org/officeDocument/2006/relationships/tags" Target="../tags/tag27.xml"/><Relationship Id="rId20" Type="http://schemas.openxmlformats.org/officeDocument/2006/relationships/tags" Target="../tags/tag26.xml"/><Relationship Id="rId2" Type="http://schemas.openxmlformats.org/officeDocument/2006/relationships/tags" Target="../tags/tag8.xml"/><Relationship Id="rId19" Type="http://schemas.openxmlformats.org/officeDocument/2006/relationships/tags" Target="../tags/tag25.xml"/><Relationship Id="rId18" Type="http://schemas.openxmlformats.org/officeDocument/2006/relationships/tags" Target="../tags/tag24.xml"/><Relationship Id="rId17" Type="http://schemas.openxmlformats.org/officeDocument/2006/relationships/tags" Target="../tags/tag23.xml"/><Relationship Id="rId16" Type="http://schemas.openxmlformats.org/officeDocument/2006/relationships/tags" Target="../tags/tag22.xml"/><Relationship Id="rId15" Type="http://schemas.openxmlformats.org/officeDocument/2006/relationships/tags" Target="../tags/tag21.xml"/><Relationship Id="rId14" Type="http://schemas.openxmlformats.org/officeDocument/2006/relationships/tags" Target="../tags/tag20.xml"/><Relationship Id="rId13" Type="http://schemas.openxmlformats.org/officeDocument/2006/relationships/tags" Target="../tags/tag19.xml"/><Relationship Id="rId12" Type="http://schemas.openxmlformats.org/officeDocument/2006/relationships/tags" Target="../tags/tag18.xml"/><Relationship Id="rId11" Type="http://schemas.openxmlformats.org/officeDocument/2006/relationships/tags" Target="../tags/tag17.xml"/><Relationship Id="rId10" Type="http://schemas.openxmlformats.org/officeDocument/2006/relationships/tags" Target="../tags/tag16.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4.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9" name="文本框 8"/>
          <p:cNvSpPr txBox="1"/>
          <p:nvPr/>
        </p:nvSpPr>
        <p:spPr>
          <a:xfrm>
            <a:off x="2162175" y="1555750"/>
            <a:ext cx="6278880" cy="1753235"/>
          </a:xfrm>
          <a:prstGeom prst="rect">
            <a:avLst/>
          </a:prstGeom>
          <a:noFill/>
        </p:spPr>
        <p:txBody>
          <a:bodyPr wrap="square" rtlCol="0">
            <a:spAutoFit/>
          </a:bodyPr>
          <a:lstStyle/>
          <a:p>
            <a:pPr algn="ctr">
              <a:lnSpc>
                <a:spcPct val="150000"/>
              </a:lnSpc>
            </a:pPr>
            <a:r>
              <a:rPr lang="zh-CN" altLang="en-US" sz="72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卫生</a:t>
            </a:r>
            <a:r>
              <a:rPr lang="zh-CN" altLang="en-US" sz="72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法律法规</a:t>
            </a:r>
            <a:r>
              <a:rPr lang="zh-CN" altLang="en-US" sz="40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 </a:t>
            </a:r>
            <a:endParaRPr lang="zh-CN" altLang="en-US" sz="4000" b="1" dirty="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grpSp>
        <p:nvGrpSpPr>
          <p:cNvPr id="18" name="组合 17"/>
          <p:cNvGrpSpPr/>
          <p:nvPr/>
        </p:nvGrpSpPr>
        <p:grpSpPr>
          <a:xfrm>
            <a:off x="3898265" y="3695164"/>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a:solidFill>
                    <a:schemeClr val="bg1"/>
                  </a:solidFill>
                  <a:latin typeface="黑体" panose="02010609060101010101" charset="-122"/>
                  <a:ea typeface="黑体" panose="02010609060101010101" charset="-122"/>
                  <a:cs typeface="黑体" panose="02010609060101010101" charset="-122"/>
                </a:rPr>
                <a:t>北京出版社</a:t>
              </a:r>
              <a:endParaRPr lang="zh-CN" altLang="en-US" sz="2400">
                <a:solidFill>
                  <a:schemeClr val="bg1"/>
                </a:solidFill>
                <a:latin typeface="黑体" panose="02010609060101010101" charset="-122"/>
                <a:ea typeface="黑体" panose="02010609060101010101" charset="-122"/>
                <a:cs typeface="黑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9" name="任意多边形 81"/>
          <p:cNvSpPr/>
          <p:nvPr>
            <p:custDataLst>
              <p:tags r:id="rId1"/>
            </p:custDataLst>
          </p:nvPr>
        </p:nvSpPr>
        <p:spPr>
          <a:xfrm>
            <a:off x="4395470" y="2041525"/>
            <a:ext cx="398463" cy="398463"/>
          </a:xfrm>
          <a:custGeom>
            <a:avLst/>
            <a:gdLst>
              <a:gd name="txL" fmla="*/ 0 w 19679"/>
              <a:gd name="txT" fmla="*/ 0 h 19679"/>
              <a:gd name="txR" fmla="*/ 19679 w 19679"/>
              <a:gd name="txB" fmla="*/ 19679 h 19679"/>
            </a:gdLst>
            <a:ahLst/>
            <a:cxnLst>
              <a:cxn ang="0">
                <a:pos x="314" y="314"/>
              </a:cxn>
              <a:cxn ang="5400000">
                <a:pos x="314" y="314"/>
              </a:cxn>
              <a:cxn ang="10800000">
                <a:pos x="314" y="314"/>
              </a:cxn>
              <a:cxn ang="16200000">
                <a:pos x="314" y="314"/>
              </a:cxn>
            </a:cxnLst>
            <a:rect l="txL" t="txT" r="txR" b="tx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74AD"/>
          </a:solidFill>
          <a:ln w="12700">
            <a:noFill/>
          </a:ln>
        </p:spPr>
        <p:txBody>
          <a:bodyPr lIns="125730" rIns="107950" anchor="t" anchorCtr="0"/>
          <a:p>
            <a:r>
              <a:rPr lang="en-US" altLang="zh-CN">
                <a:solidFill>
                  <a:schemeClr val="bg1"/>
                </a:solidFill>
                <a:latin typeface="Arial" panose="020B0604020202020204" pitchFamily="34" charset="0"/>
              </a:rPr>
              <a:t>1</a:t>
            </a:r>
            <a:endParaRPr lang="en-US" altLang="zh-CN">
              <a:solidFill>
                <a:schemeClr val="bg1"/>
              </a:solidFill>
              <a:latin typeface="Arial" panose="020B0604020202020204" pitchFamily="34" charset="0"/>
            </a:endParaRPr>
          </a:p>
        </p:txBody>
      </p:sp>
      <p:sp>
        <p:nvSpPr>
          <p:cNvPr id="80" name="矩形 79"/>
          <p:cNvSpPr/>
          <p:nvPr>
            <p:custDataLst>
              <p:tags r:id="rId2"/>
            </p:custDataLst>
          </p:nvPr>
        </p:nvSpPr>
        <p:spPr>
          <a:xfrm>
            <a:off x="4860925" y="1860550"/>
            <a:ext cx="6593840" cy="495300"/>
          </a:xfrm>
          <a:prstGeom prst="rect">
            <a:avLst/>
          </a:prstGeom>
        </p:spPr>
        <p:txBody>
          <a:bodyPr wrap="square" lIns="90000" tIns="46800" rIns="90000" bIns="0" anchor="b" anchorCtr="0"/>
          <a:p>
            <a:pPr fontAlgn="base">
              <a:lnSpc>
                <a:spcPct val="120000"/>
              </a:lnSpc>
            </a:pPr>
            <a:r>
              <a:rPr lang="zh-CN" altLang="en-US" sz="1600" b="1" strike="noStrike" spc="300" noProof="1">
                <a:solidFill>
                  <a:srgbClr val="1F74AD"/>
                </a:solidFill>
                <a:latin typeface="微软雅黑" panose="020B0503020204020204" charset="-122"/>
                <a:ea typeface="微软雅黑" panose="020B0503020204020204" charset="-122"/>
                <a:cs typeface="+mn-ea"/>
                <a:sym typeface="+mn-ea"/>
              </a:rPr>
              <a:t>（1）国际卫生法的主体主要是国家，有时也包括国际组织。</a:t>
            </a:r>
            <a:endParaRPr lang="zh-CN" altLang="en-US" sz="1600" b="1" strike="noStrike" spc="300" noProof="1">
              <a:solidFill>
                <a:srgbClr val="1F74AD"/>
              </a:solidFill>
              <a:latin typeface="微软雅黑" panose="020B0503020204020204" charset="-122"/>
              <a:ea typeface="微软雅黑" panose="020B0503020204020204" charset="-122"/>
              <a:cs typeface="+mn-ea"/>
              <a:sym typeface="+mn-ea"/>
            </a:endParaRPr>
          </a:p>
        </p:txBody>
      </p:sp>
      <p:sp>
        <p:nvSpPr>
          <p:cNvPr id="93191" name="任意多边形 75"/>
          <p:cNvSpPr/>
          <p:nvPr>
            <p:custDataLst>
              <p:tags r:id="rId3"/>
            </p:custDataLst>
          </p:nvPr>
        </p:nvSpPr>
        <p:spPr>
          <a:xfrm>
            <a:off x="4384675" y="2736850"/>
            <a:ext cx="398463" cy="398463"/>
          </a:xfrm>
          <a:custGeom>
            <a:avLst/>
            <a:gdLst>
              <a:gd name="txL" fmla="*/ 0 w 19679"/>
              <a:gd name="txT" fmla="*/ 0 h 19679"/>
              <a:gd name="txR" fmla="*/ 19679 w 19679"/>
              <a:gd name="txB" fmla="*/ 19679 h 19679"/>
            </a:gdLst>
            <a:ahLst/>
            <a:cxnLst>
              <a:cxn ang="0">
                <a:pos x="314" y="314"/>
              </a:cxn>
              <a:cxn ang="5400000">
                <a:pos x="314" y="314"/>
              </a:cxn>
              <a:cxn ang="10800000">
                <a:pos x="314" y="314"/>
              </a:cxn>
              <a:cxn ang="16200000">
                <a:pos x="314" y="314"/>
              </a:cxn>
            </a:cxnLst>
            <a:rect l="txL" t="txT" r="txR" b="tx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498DB"/>
          </a:solidFill>
          <a:ln w="12700">
            <a:noFill/>
          </a:ln>
        </p:spPr>
        <p:txBody>
          <a:bodyPr lIns="125730" rIns="107950" anchor="t" anchorCtr="0"/>
          <a:p>
            <a:r>
              <a:rPr lang="en-US" altLang="zh-CN">
                <a:solidFill>
                  <a:schemeClr val="bg1"/>
                </a:solidFill>
                <a:latin typeface="Arial" panose="020B0604020202020204" pitchFamily="34" charset="0"/>
              </a:rPr>
              <a:t>2</a:t>
            </a:r>
            <a:endParaRPr lang="en-US" altLang="zh-CN">
              <a:solidFill>
                <a:schemeClr val="bg1"/>
              </a:solidFill>
              <a:latin typeface="Arial" panose="020B0604020202020204" pitchFamily="34" charset="0"/>
            </a:endParaRPr>
          </a:p>
        </p:txBody>
      </p:sp>
      <p:sp>
        <p:nvSpPr>
          <p:cNvPr id="74" name="矩形 73"/>
          <p:cNvSpPr/>
          <p:nvPr>
            <p:custDataLst>
              <p:tags r:id="rId4"/>
            </p:custDataLst>
          </p:nvPr>
        </p:nvSpPr>
        <p:spPr>
          <a:xfrm>
            <a:off x="4870450" y="2584450"/>
            <a:ext cx="6450965" cy="798195"/>
          </a:xfrm>
          <a:prstGeom prst="rect">
            <a:avLst/>
          </a:prstGeom>
        </p:spPr>
        <p:txBody>
          <a:bodyPr wrap="square" lIns="90000" tIns="46800" rIns="90000" bIns="0" anchor="b" anchorCtr="0">
            <a:noAutofit/>
          </a:bodyPr>
          <a:p>
            <a:pPr algn="just" fontAlgn="base">
              <a:lnSpc>
                <a:spcPct val="120000"/>
              </a:lnSpc>
            </a:pPr>
            <a:r>
              <a:rPr lang="zh-CN" altLang="en-US" sz="1500" b="1" strike="noStrike" spc="300" noProof="1">
                <a:solidFill>
                  <a:srgbClr val="3498DB"/>
                </a:solidFill>
                <a:latin typeface="微软雅黑" panose="020B0503020204020204" charset="-122"/>
                <a:ea typeface="微软雅黑" panose="020B0503020204020204" charset="-122"/>
                <a:cs typeface="+mn-ea"/>
              </a:rPr>
              <a:t>（2）国际卫生法的制定主要通过国家之间的协议来实现，国际社会没有专门的立法机关，即使世界卫生组织也只是倡导和提出建议。</a:t>
            </a:r>
            <a:endParaRPr lang="zh-CN" altLang="en-US" sz="1500" b="1" strike="noStrike" spc="300" noProof="1">
              <a:solidFill>
                <a:srgbClr val="3498DB"/>
              </a:solidFill>
              <a:latin typeface="微软雅黑" panose="020B0503020204020204" charset="-122"/>
              <a:ea typeface="微软雅黑" panose="020B0503020204020204" charset="-122"/>
              <a:cs typeface="+mn-ea"/>
            </a:endParaRPr>
          </a:p>
        </p:txBody>
      </p:sp>
      <p:sp>
        <p:nvSpPr>
          <p:cNvPr id="93193" name="任意多边形 69"/>
          <p:cNvSpPr/>
          <p:nvPr>
            <p:custDataLst>
              <p:tags r:id="rId5"/>
            </p:custDataLst>
          </p:nvPr>
        </p:nvSpPr>
        <p:spPr>
          <a:xfrm>
            <a:off x="4384675" y="3606800"/>
            <a:ext cx="398463" cy="398463"/>
          </a:xfrm>
          <a:custGeom>
            <a:avLst/>
            <a:gdLst>
              <a:gd name="txL" fmla="*/ 0 w 19679"/>
              <a:gd name="txT" fmla="*/ 0 h 19679"/>
              <a:gd name="txR" fmla="*/ 19679 w 19679"/>
              <a:gd name="txB" fmla="*/ 19679 h 19679"/>
            </a:gdLst>
            <a:ahLst/>
            <a:cxnLst>
              <a:cxn ang="0">
                <a:pos x="314" y="314"/>
              </a:cxn>
              <a:cxn ang="5400000">
                <a:pos x="314" y="314"/>
              </a:cxn>
              <a:cxn ang="10800000">
                <a:pos x="314" y="314"/>
              </a:cxn>
              <a:cxn ang="16200000">
                <a:pos x="314" y="314"/>
              </a:cxn>
            </a:cxnLst>
            <a:rect l="txL" t="txT" r="txR" b="tx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AA3AA"/>
          </a:solidFill>
          <a:ln w="12700">
            <a:noFill/>
          </a:ln>
        </p:spPr>
        <p:txBody>
          <a:bodyPr lIns="125730" rIns="107950" anchor="t" anchorCtr="0"/>
          <a:p>
            <a:r>
              <a:rPr lang="en-US" altLang="zh-CN">
                <a:solidFill>
                  <a:schemeClr val="bg1"/>
                </a:solidFill>
                <a:latin typeface="Arial" panose="020B0604020202020204" pitchFamily="34" charset="0"/>
              </a:rPr>
              <a:t>3</a:t>
            </a:r>
            <a:endParaRPr lang="en-US" altLang="zh-CN">
              <a:solidFill>
                <a:schemeClr val="bg1"/>
              </a:solidFill>
              <a:latin typeface="Arial" panose="020B0604020202020204" pitchFamily="34" charset="0"/>
            </a:endParaRPr>
          </a:p>
        </p:txBody>
      </p:sp>
      <p:sp>
        <p:nvSpPr>
          <p:cNvPr id="68" name="矩形 67"/>
          <p:cNvSpPr/>
          <p:nvPr>
            <p:custDataLst>
              <p:tags r:id="rId6"/>
            </p:custDataLst>
          </p:nvPr>
        </p:nvSpPr>
        <p:spPr>
          <a:xfrm>
            <a:off x="4872355" y="3775710"/>
            <a:ext cx="6582410" cy="370205"/>
          </a:xfrm>
          <a:prstGeom prst="rect">
            <a:avLst/>
          </a:prstGeom>
        </p:spPr>
        <p:txBody>
          <a:bodyPr wrap="square" lIns="90000" tIns="46800" rIns="90000" bIns="0" anchor="b" anchorCtr="0">
            <a:noAutofit/>
          </a:bodyPr>
          <a:p>
            <a:pPr fontAlgn="base">
              <a:lnSpc>
                <a:spcPct val="120000"/>
              </a:lnSpc>
            </a:pPr>
            <a:r>
              <a:rPr lang="zh-CN" altLang="en-US" sz="1500" b="1" strike="noStrike" spc="300" noProof="1">
                <a:solidFill>
                  <a:srgbClr val="1AA3AA"/>
                </a:solidFill>
                <a:latin typeface="微软雅黑" panose="020B0503020204020204" charset="-122"/>
                <a:ea typeface="微软雅黑" panose="020B0503020204020204" charset="-122"/>
                <a:cs typeface="+mn-ea"/>
              </a:rPr>
              <a:t>（3）国际卫生法的调整对象是国际卫生法主体之间的权利、义务关系。</a:t>
            </a:r>
            <a:endParaRPr lang="zh-CN" altLang="en-US" sz="1500" b="1" strike="noStrike" spc="300" noProof="1">
              <a:solidFill>
                <a:srgbClr val="1AA3AA"/>
              </a:solidFill>
              <a:latin typeface="微软雅黑" panose="020B0503020204020204" charset="-122"/>
              <a:ea typeface="微软雅黑" panose="020B0503020204020204" charset="-122"/>
              <a:cs typeface="+mn-ea"/>
            </a:endParaRPr>
          </a:p>
        </p:txBody>
      </p:sp>
      <p:sp>
        <p:nvSpPr>
          <p:cNvPr id="93195" name="任意多边形 81"/>
          <p:cNvSpPr/>
          <p:nvPr>
            <p:custDataLst>
              <p:tags r:id="rId7"/>
            </p:custDataLst>
          </p:nvPr>
        </p:nvSpPr>
        <p:spPr>
          <a:xfrm>
            <a:off x="4395788" y="4546600"/>
            <a:ext cx="398462" cy="398463"/>
          </a:xfrm>
          <a:custGeom>
            <a:avLst/>
            <a:gdLst>
              <a:gd name="txL" fmla="*/ 0 w 19679"/>
              <a:gd name="txT" fmla="*/ 0 h 19679"/>
              <a:gd name="txR" fmla="*/ 19679 w 19679"/>
              <a:gd name="txB" fmla="*/ 19679 h 19679"/>
            </a:gdLst>
            <a:ahLst/>
            <a:cxnLst>
              <a:cxn ang="0">
                <a:pos x="314" y="314"/>
              </a:cxn>
              <a:cxn ang="5400000">
                <a:pos x="314" y="314"/>
              </a:cxn>
              <a:cxn ang="10800000">
                <a:pos x="314" y="314"/>
              </a:cxn>
              <a:cxn ang="16200000">
                <a:pos x="314" y="314"/>
              </a:cxn>
            </a:cxnLst>
            <a:rect l="txL" t="txT" r="txR" b="tx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74AD"/>
          </a:solidFill>
          <a:ln w="12700">
            <a:noFill/>
          </a:ln>
        </p:spPr>
        <p:txBody>
          <a:bodyPr lIns="125730" rIns="107950" anchor="t" anchorCtr="0"/>
          <a:p>
            <a:r>
              <a:rPr lang="en-US" altLang="zh-CN">
                <a:solidFill>
                  <a:schemeClr val="bg1"/>
                </a:solidFill>
                <a:latin typeface="Arial" panose="020B0604020202020204" pitchFamily="34" charset="0"/>
              </a:rPr>
              <a:t>4</a:t>
            </a:r>
            <a:endParaRPr lang="en-US" altLang="zh-CN">
              <a:solidFill>
                <a:schemeClr val="bg1"/>
              </a:solidFill>
              <a:latin typeface="Arial" panose="020B0604020202020204" pitchFamily="34" charset="0"/>
            </a:endParaRPr>
          </a:p>
        </p:txBody>
      </p:sp>
      <p:sp>
        <p:nvSpPr>
          <p:cNvPr id="14" name="矩形 13"/>
          <p:cNvSpPr/>
          <p:nvPr>
            <p:custDataLst>
              <p:tags r:id="rId8"/>
            </p:custDataLst>
          </p:nvPr>
        </p:nvSpPr>
        <p:spPr>
          <a:xfrm>
            <a:off x="4860925" y="4714240"/>
            <a:ext cx="6701155" cy="370205"/>
          </a:xfrm>
          <a:prstGeom prst="rect">
            <a:avLst/>
          </a:prstGeom>
        </p:spPr>
        <p:txBody>
          <a:bodyPr wrap="square" lIns="90000" tIns="46800" rIns="90000" bIns="0" anchor="b" anchorCtr="0">
            <a:noAutofit/>
          </a:bodyPr>
          <a:p>
            <a:pPr fontAlgn="base">
              <a:lnSpc>
                <a:spcPct val="120000"/>
              </a:lnSpc>
            </a:pPr>
            <a:r>
              <a:rPr lang="zh-CN" altLang="en-US" sz="1500" b="1" strike="noStrike" spc="300" noProof="1">
                <a:solidFill>
                  <a:srgbClr val="1F74AD"/>
                </a:solidFill>
                <a:latin typeface="微软雅黑" panose="020B0503020204020204" charset="-122"/>
                <a:ea typeface="微软雅黑" panose="020B0503020204020204" charset="-122"/>
                <a:cs typeface="+mn-ea"/>
              </a:rPr>
              <a:t>（4）对国际卫生法的实施，没有居于国家之上的强制机关来强制执行，而是依靠国际卫生法主体的承诺和遵守，并善意履行或由集体的力量强制实施</a:t>
            </a:r>
            <a:endParaRPr lang="zh-CN" altLang="en-US" sz="1500" b="1" strike="noStrike" spc="300" noProof="1">
              <a:solidFill>
                <a:srgbClr val="1F74AD"/>
              </a:solidFill>
              <a:latin typeface="微软雅黑" panose="020B0503020204020204" charset="-122"/>
              <a:ea typeface="微软雅黑" panose="020B0503020204020204" charset="-122"/>
              <a:cs typeface="+mn-ea"/>
            </a:endParaRPr>
          </a:p>
        </p:txBody>
      </p:sp>
      <p:sp>
        <p:nvSpPr>
          <p:cNvPr id="93197" name="任意多边形 75"/>
          <p:cNvSpPr/>
          <p:nvPr>
            <p:custDataLst>
              <p:tags r:id="rId9"/>
            </p:custDataLst>
          </p:nvPr>
        </p:nvSpPr>
        <p:spPr>
          <a:xfrm>
            <a:off x="4384675" y="5235575"/>
            <a:ext cx="398463" cy="398463"/>
          </a:xfrm>
          <a:custGeom>
            <a:avLst/>
            <a:gdLst>
              <a:gd name="txL" fmla="*/ 0 w 19679"/>
              <a:gd name="txT" fmla="*/ 0 h 19679"/>
              <a:gd name="txR" fmla="*/ 19679 w 19679"/>
              <a:gd name="txB" fmla="*/ 19679 h 19679"/>
            </a:gdLst>
            <a:ahLst/>
            <a:cxnLst>
              <a:cxn ang="0">
                <a:pos x="314" y="314"/>
              </a:cxn>
              <a:cxn ang="5400000">
                <a:pos x="314" y="314"/>
              </a:cxn>
              <a:cxn ang="10800000">
                <a:pos x="314" y="314"/>
              </a:cxn>
              <a:cxn ang="16200000">
                <a:pos x="314" y="314"/>
              </a:cxn>
            </a:cxnLst>
            <a:rect l="txL" t="txT" r="txR" b="tx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498DB"/>
          </a:solidFill>
          <a:ln w="12700">
            <a:noFill/>
          </a:ln>
        </p:spPr>
        <p:txBody>
          <a:bodyPr lIns="125730" rIns="107950" anchor="t" anchorCtr="0"/>
          <a:p>
            <a:r>
              <a:rPr lang="en-US" altLang="zh-CN">
                <a:solidFill>
                  <a:schemeClr val="bg1"/>
                </a:solidFill>
                <a:latin typeface="Arial" panose="020B0604020202020204" pitchFamily="34" charset="0"/>
              </a:rPr>
              <a:t>5</a:t>
            </a:r>
            <a:endParaRPr lang="en-US" altLang="zh-CN">
              <a:solidFill>
                <a:schemeClr val="bg1"/>
              </a:solidFill>
              <a:latin typeface="Arial" panose="020B0604020202020204" pitchFamily="34" charset="0"/>
            </a:endParaRPr>
          </a:p>
        </p:txBody>
      </p:sp>
      <p:sp>
        <p:nvSpPr>
          <p:cNvPr id="18" name="矩形 17"/>
          <p:cNvSpPr/>
          <p:nvPr>
            <p:custDataLst>
              <p:tags r:id="rId10"/>
            </p:custDataLst>
          </p:nvPr>
        </p:nvSpPr>
        <p:spPr>
          <a:xfrm>
            <a:off x="4870450" y="5197475"/>
            <a:ext cx="6384925" cy="370205"/>
          </a:xfrm>
          <a:prstGeom prst="rect">
            <a:avLst/>
          </a:prstGeom>
        </p:spPr>
        <p:txBody>
          <a:bodyPr wrap="square" lIns="90000" tIns="46800" rIns="90000" bIns="0" anchor="b" anchorCtr="0">
            <a:noAutofit/>
          </a:bodyPr>
          <a:p>
            <a:pPr fontAlgn="base">
              <a:lnSpc>
                <a:spcPct val="120000"/>
              </a:lnSpc>
            </a:pPr>
            <a:r>
              <a:rPr lang="zh-CN" altLang="en-US" sz="1500" b="1" strike="noStrike" spc="300" noProof="1">
                <a:solidFill>
                  <a:srgbClr val="3498DB"/>
                </a:solidFill>
                <a:latin typeface="微软雅黑" panose="020B0503020204020204" charset="-122"/>
                <a:ea typeface="微软雅黑" panose="020B0503020204020204" charset="-122"/>
                <a:cs typeface="+mn-ea"/>
              </a:rPr>
              <a:t>（5）国际卫生法与国内法发生冲突时谁优先的问题。</a:t>
            </a:r>
            <a:endParaRPr lang="zh-CN" altLang="en-US" sz="1500" b="1" strike="noStrike" spc="300" noProof="1">
              <a:solidFill>
                <a:srgbClr val="3498DB"/>
              </a:solidFill>
              <a:latin typeface="微软雅黑" panose="020B0503020204020204" charset="-122"/>
              <a:ea typeface="微软雅黑" panose="020B0503020204020204" charset="-122"/>
              <a:cs typeface="+mn-ea"/>
            </a:endParaRPr>
          </a:p>
        </p:txBody>
      </p:sp>
      <p:grpSp>
        <p:nvGrpSpPr>
          <p:cNvPr id="93199" name="组合 4"/>
          <p:cNvGrpSpPr/>
          <p:nvPr/>
        </p:nvGrpSpPr>
        <p:grpSpPr>
          <a:xfrm>
            <a:off x="260350" y="1597025"/>
            <a:ext cx="3370263" cy="4116388"/>
            <a:chOff x="1724" y="1203"/>
            <a:chExt cx="6095" cy="7291"/>
          </a:xfrm>
        </p:grpSpPr>
        <p:sp>
          <p:nvSpPr>
            <p:cNvPr id="93200" name="椭圆 15"/>
            <p:cNvSpPr/>
            <p:nvPr>
              <p:custDataLst>
                <p:tags r:id="rId11"/>
              </p:custDataLst>
            </p:nvPr>
          </p:nvSpPr>
          <p:spPr>
            <a:xfrm rot="-3400715">
              <a:off x="3849" y="1186"/>
              <a:ext cx="1284" cy="1309"/>
            </a:xfrm>
            <a:prstGeom prst="ellipse">
              <a:avLst/>
            </a:prstGeom>
            <a:solidFill>
              <a:srgbClr val="1F74AD"/>
            </a:solidFill>
            <a:ln w="12700">
              <a:noFill/>
            </a:ln>
          </p:spPr>
          <p:txBody>
            <a:bodyPr anchor="ctr" anchorCtr="0"/>
            <a:p>
              <a:pPr algn="ctr">
                <a:lnSpc>
                  <a:spcPct val="130000"/>
                </a:lnSpc>
              </a:pPr>
              <a:endParaRPr lang="zh-CN" altLang="zh-CN">
                <a:solidFill>
                  <a:srgbClr val="000000"/>
                </a:solidFill>
                <a:latin typeface="微软雅黑" panose="020B0503020204020204" charset="-122"/>
                <a:ea typeface="微软雅黑" panose="020B0503020204020204" charset="-122"/>
              </a:endParaRPr>
            </a:p>
          </p:txBody>
        </p:sp>
        <p:grpSp>
          <p:nvGrpSpPr>
            <p:cNvPr id="93201" name="组合 3"/>
            <p:cNvGrpSpPr/>
            <p:nvPr/>
          </p:nvGrpSpPr>
          <p:grpSpPr>
            <a:xfrm>
              <a:off x="1724" y="1573"/>
              <a:ext cx="6095" cy="6921"/>
              <a:chOff x="1724" y="1560"/>
              <a:chExt cx="7105" cy="8018"/>
            </a:xfrm>
          </p:grpSpPr>
          <p:sp>
            <p:nvSpPr>
              <p:cNvPr id="11" name="椭圆 10"/>
              <p:cNvSpPr/>
              <p:nvPr>
                <p:custDataLst>
                  <p:tags r:id="rId12"/>
                </p:custDataLst>
              </p:nvPr>
            </p:nvSpPr>
            <p:spPr>
              <a:xfrm rot="18199285">
                <a:off x="1903" y="2574"/>
                <a:ext cx="5535" cy="5567"/>
              </a:xfrm>
              <a:prstGeom prst="ellipse">
                <a:avLst/>
              </a:prstGeom>
              <a:solidFill>
                <a:sysClr val="window" lastClr="FFFFFF">
                  <a:lumMod val="95000"/>
                </a:sysClr>
              </a:solidFill>
              <a:ln w="53975" cmpd="dbl">
                <a:noFill/>
              </a:ln>
            </p:spPr>
            <p:style>
              <a:lnRef idx="2">
                <a:srgbClr val="9BBB59">
                  <a:shade val="50000"/>
                </a:srgbClr>
              </a:lnRef>
              <a:fillRef idx="1">
                <a:srgbClr val="9BBB59"/>
              </a:fillRef>
              <a:effectRef idx="0">
                <a:srgbClr val="9BBB59"/>
              </a:effectRef>
              <a:fontRef idx="minor">
                <a:sysClr val="window" lastClr="FFFFFF"/>
              </a:fontRef>
            </p:style>
            <p:txBody>
              <a:bodyPr anchor="ctr"/>
              <a:p>
                <a:pPr algn="ctr" fontAlgn="base">
                  <a:lnSpc>
                    <a:spcPct val="130000"/>
                  </a:lnSpc>
                </a:pPr>
                <a:endParaRPr strike="noStrike" noProof="1">
                  <a:latin typeface="微软雅黑" panose="020B0503020204020204" charset="-122"/>
                  <a:ea typeface="微软雅黑" panose="020B0503020204020204" charset="-122"/>
                </a:endParaRPr>
              </a:p>
            </p:txBody>
          </p:sp>
          <p:sp>
            <p:nvSpPr>
              <p:cNvPr id="93203" name="直接连接符 21"/>
              <p:cNvSpPr/>
              <p:nvPr>
                <p:custDataLst>
                  <p:tags r:id="rId13"/>
                </p:custDataLst>
              </p:nvPr>
            </p:nvSpPr>
            <p:spPr>
              <a:xfrm flipH="1" flipV="1">
                <a:off x="4562" y="2345"/>
                <a:ext cx="1610" cy="380"/>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04" name="任意多边形 22"/>
              <p:cNvSpPr/>
              <p:nvPr>
                <p:custDataLst>
                  <p:tags r:id="rId14"/>
                </p:custDataLst>
              </p:nvPr>
            </p:nvSpPr>
            <p:spPr>
              <a:xfrm>
                <a:off x="6171" y="2725"/>
                <a:ext cx="1513" cy="2564"/>
              </a:xfrm>
              <a:custGeom>
                <a:avLst/>
                <a:gdLst/>
                <a:ahLst/>
                <a:cxnLst>
                  <a:cxn ang="0">
                    <a:pos x="1513" y="2564"/>
                  </a:cxn>
                  <a:cxn ang="0">
                    <a:pos x="1336" y="1243"/>
                  </a:cxn>
                  <a:cxn ang="0">
                    <a:pos x="0" y="0"/>
                  </a:cxn>
                </a:cxnLst>
                <a:pathLst>
                  <a:path w="669" h="1134">
                    <a:moveTo>
                      <a:pt x="669" y="1134"/>
                    </a:moveTo>
                    <a:lnTo>
                      <a:pt x="591" y="550"/>
                    </a:lnTo>
                    <a:lnTo>
                      <a:pt x="0" y="0"/>
                    </a:lnTo>
                  </a:path>
                </a:pathLst>
              </a:custGeom>
              <a:noFill/>
              <a:ln w="12700" cap="flat" cmpd="sng">
                <a:solidFill>
                  <a:srgbClr val="A6A6A6">
                    <a:alpha val="53998"/>
                  </a:srgbClr>
                </a:solidFill>
                <a:prstDash val="solid"/>
                <a:round/>
                <a:headEnd type="oval" w="sm" len="sm"/>
                <a:tailEnd type="oval" w="sm" len="sm"/>
              </a:ln>
            </p:spPr>
            <p:txBody>
              <a:bodyPr/>
              <a:p>
                <a:endParaRPr lang="zh-CN" altLang="en-US"/>
              </a:p>
            </p:txBody>
          </p:sp>
          <p:sp>
            <p:nvSpPr>
              <p:cNvPr id="93205" name="任意多边形 23"/>
              <p:cNvSpPr/>
              <p:nvPr>
                <p:custDataLst>
                  <p:tags r:id="rId15"/>
                </p:custDataLst>
              </p:nvPr>
            </p:nvSpPr>
            <p:spPr>
              <a:xfrm>
                <a:off x="3286" y="5289"/>
                <a:ext cx="4398" cy="3089"/>
              </a:xfrm>
              <a:custGeom>
                <a:avLst/>
                <a:gdLst/>
                <a:ahLst/>
                <a:cxnLst>
                  <a:cxn ang="0">
                    <a:pos x="0" y="2885"/>
                  </a:cxn>
                  <a:cxn ang="0">
                    <a:pos x="1876" y="3089"/>
                  </a:cxn>
                  <a:cxn ang="0">
                    <a:pos x="2950" y="2627"/>
                  </a:cxn>
                  <a:cxn ang="0">
                    <a:pos x="4079" y="1666"/>
                  </a:cxn>
                  <a:cxn ang="0">
                    <a:pos x="4398" y="0"/>
                  </a:cxn>
                </a:cxnLst>
                <a:pathLst>
                  <a:path w="1945" h="1366">
                    <a:moveTo>
                      <a:pt x="0" y="1276"/>
                    </a:moveTo>
                    <a:lnTo>
                      <a:pt x="830" y="1366"/>
                    </a:lnTo>
                    <a:lnTo>
                      <a:pt x="1305" y="1162"/>
                    </a:lnTo>
                    <a:lnTo>
                      <a:pt x="1804" y="737"/>
                    </a:lnTo>
                    <a:lnTo>
                      <a:pt x="1945" y="0"/>
                    </a:lnTo>
                  </a:path>
                </a:pathLst>
              </a:custGeom>
              <a:noFill/>
              <a:ln w="12700" cap="flat" cmpd="sng">
                <a:solidFill>
                  <a:srgbClr val="A6A6A6">
                    <a:alpha val="53998"/>
                  </a:srgbClr>
                </a:solidFill>
                <a:prstDash val="solid"/>
                <a:round/>
                <a:headEnd type="none" w="sm" len="sm"/>
                <a:tailEnd type="none" w="sm" len="sm"/>
              </a:ln>
            </p:spPr>
            <p:txBody>
              <a:bodyPr/>
              <a:p>
                <a:endParaRPr lang="zh-CN" altLang="en-US"/>
              </a:p>
            </p:txBody>
          </p:sp>
          <p:sp>
            <p:nvSpPr>
              <p:cNvPr id="93206" name="直接连接符 24"/>
              <p:cNvSpPr/>
              <p:nvPr>
                <p:custDataLst>
                  <p:tags r:id="rId16"/>
                </p:custDataLst>
              </p:nvPr>
            </p:nvSpPr>
            <p:spPr>
              <a:xfrm>
                <a:off x="1961" y="6483"/>
                <a:ext cx="1325" cy="1691"/>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07" name="任意多边形 25"/>
              <p:cNvSpPr/>
              <p:nvPr>
                <p:custDataLst>
                  <p:tags r:id="rId17"/>
                </p:custDataLst>
              </p:nvPr>
            </p:nvSpPr>
            <p:spPr>
              <a:xfrm>
                <a:off x="1724" y="4023"/>
                <a:ext cx="237" cy="2460"/>
              </a:xfrm>
              <a:custGeom>
                <a:avLst/>
                <a:gdLst/>
                <a:ahLst/>
                <a:cxnLst>
                  <a:cxn ang="0">
                    <a:pos x="237" y="0"/>
                  </a:cxn>
                  <a:cxn ang="0">
                    <a:pos x="184" y="105"/>
                  </a:cxn>
                  <a:cxn ang="0">
                    <a:pos x="94" y="398"/>
                  </a:cxn>
                </a:cxnLst>
                <a:pathLst>
                  <a:path w="3355" h="8925">
                    <a:moveTo>
                      <a:pt x="1663" y="0"/>
                    </a:moveTo>
                    <a:lnTo>
                      <a:pt x="0" y="4997"/>
                    </a:lnTo>
                    <a:lnTo>
                      <a:pt x="3355" y="8925"/>
                    </a:lnTo>
                  </a:path>
                </a:pathLst>
              </a:custGeom>
              <a:noFill/>
              <a:ln w="12700" cap="flat" cmpd="sng">
                <a:solidFill>
                  <a:srgbClr val="A6A6A6">
                    <a:alpha val="53998"/>
                  </a:srgbClr>
                </a:solidFill>
                <a:prstDash val="solid"/>
                <a:round/>
                <a:headEnd type="none" w="sm" len="sm"/>
                <a:tailEnd type="none" w="sm" len="sm"/>
              </a:ln>
            </p:spPr>
            <p:txBody>
              <a:bodyPr/>
              <a:p>
                <a:endParaRPr lang="zh-CN" altLang="en-US"/>
              </a:p>
            </p:txBody>
          </p:sp>
          <p:sp>
            <p:nvSpPr>
              <p:cNvPr id="93208" name="直接连接符 26"/>
              <p:cNvSpPr/>
              <p:nvPr>
                <p:custDataLst>
                  <p:tags r:id="rId18"/>
                </p:custDataLst>
              </p:nvPr>
            </p:nvSpPr>
            <p:spPr>
              <a:xfrm flipH="1">
                <a:off x="3101" y="2345"/>
                <a:ext cx="1461" cy="495"/>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09" name="任意多边形 27"/>
              <p:cNvSpPr/>
              <p:nvPr>
                <p:custDataLst>
                  <p:tags r:id="rId19"/>
                </p:custDataLst>
              </p:nvPr>
            </p:nvSpPr>
            <p:spPr>
              <a:xfrm>
                <a:off x="3103" y="2682"/>
                <a:ext cx="3076" cy="172"/>
              </a:xfrm>
              <a:custGeom>
                <a:avLst/>
                <a:gdLst/>
                <a:ahLst/>
                <a:cxnLst>
                  <a:cxn ang="0">
                    <a:pos x="0" y="172"/>
                  </a:cxn>
                  <a:cxn ang="0">
                    <a:pos x="0" y="172"/>
                  </a:cxn>
                  <a:cxn ang="0">
                    <a:pos x="1523" y="0"/>
                  </a:cxn>
                  <a:cxn ang="0">
                    <a:pos x="1523" y="0"/>
                  </a:cxn>
                  <a:cxn ang="0">
                    <a:pos x="3076" y="32"/>
                  </a:cxn>
                </a:cxnLst>
                <a:pathLst>
                  <a:path w="10000" h="5798">
                    <a:moveTo>
                      <a:pt x="0" y="5798"/>
                    </a:moveTo>
                    <a:lnTo>
                      <a:pt x="0" y="5798"/>
                    </a:lnTo>
                    <a:lnTo>
                      <a:pt x="4953" y="0"/>
                    </a:lnTo>
                    <a:lnTo>
                      <a:pt x="4953" y="0"/>
                    </a:lnTo>
                    <a:lnTo>
                      <a:pt x="10000" y="1092"/>
                    </a:lnTo>
                  </a:path>
                </a:pathLst>
              </a:custGeom>
              <a:noFill/>
              <a:ln w="12700" cap="flat" cmpd="sng">
                <a:solidFill>
                  <a:srgbClr val="A6A6A6">
                    <a:alpha val="53998"/>
                  </a:srgbClr>
                </a:solidFill>
                <a:prstDash val="solid"/>
                <a:round/>
                <a:headEnd type="none" w="sm" len="sm"/>
                <a:tailEnd type="none" w="sm" len="sm"/>
              </a:ln>
            </p:spPr>
            <p:txBody>
              <a:bodyPr/>
              <a:p>
                <a:endParaRPr lang="zh-CN" altLang="en-US"/>
              </a:p>
            </p:txBody>
          </p:sp>
          <p:sp>
            <p:nvSpPr>
              <p:cNvPr id="93210" name="任意多边形 28"/>
              <p:cNvSpPr/>
              <p:nvPr>
                <p:custDataLst>
                  <p:tags r:id="rId20"/>
                </p:custDataLst>
              </p:nvPr>
            </p:nvSpPr>
            <p:spPr>
              <a:xfrm>
                <a:off x="2884" y="5533"/>
                <a:ext cx="402" cy="2641"/>
              </a:xfrm>
              <a:custGeom>
                <a:avLst/>
                <a:gdLst/>
                <a:ahLst/>
                <a:cxnLst>
                  <a:cxn ang="0">
                    <a:pos x="0" y="0"/>
                  </a:cxn>
                  <a:cxn ang="0">
                    <a:pos x="325" y="1790"/>
                  </a:cxn>
                  <a:cxn ang="0">
                    <a:pos x="402" y="2641"/>
                  </a:cxn>
                </a:cxnLst>
                <a:pathLst>
                  <a:path w="178" h="1168">
                    <a:moveTo>
                      <a:pt x="0" y="0"/>
                    </a:moveTo>
                    <a:lnTo>
                      <a:pt x="144" y="792"/>
                    </a:lnTo>
                    <a:lnTo>
                      <a:pt x="178" y="1168"/>
                    </a:lnTo>
                  </a:path>
                </a:pathLst>
              </a:custGeom>
              <a:noFill/>
              <a:ln w="12700" cap="flat" cmpd="sng">
                <a:solidFill>
                  <a:srgbClr val="A6A6A6">
                    <a:alpha val="53998"/>
                  </a:srgbClr>
                </a:solidFill>
                <a:prstDash val="solid"/>
                <a:round/>
                <a:headEnd type="none" w="sm" len="sm"/>
                <a:tailEnd type="none" w="sm" len="sm"/>
              </a:ln>
            </p:spPr>
            <p:txBody>
              <a:bodyPr/>
              <a:p>
                <a:endParaRPr lang="zh-CN" altLang="en-US"/>
              </a:p>
            </p:txBody>
          </p:sp>
          <p:sp>
            <p:nvSpPr>
              <p:cNvPr id="93211" name="任意多边形 29"/>
              <p:cNvSpPr/>
              <p:nvPr>
                <p:custDataLst>
                  <p:tags r:id="rId21"/>
                </p:custDataLst>
              </p:nvPr>
            </p:nvSpPr>
            <p:spPr>
              <a:xfrm>
                <a:off x="2884" y="2851"/>
                <a:ext cx="298" cy="2682"/>
              </a:xfrm>
              <a:custGeom>
                <a:avLst/>
                <a:gdLst/>
                <a:ahLst/>
                <a:cxnLst>
                  <a:cxn ang="0">
                    <a:pos x="178" y="0"/>
                  </a:cxn>
                  <a:cxn ang="0">
                    <a:pos x="298" y="832"/>
                  </a:cxn>
                  <a:cxn ang="0">
                    <a:pos x="0" y="2682"/>
                  </a:cxn>
                </a:cxnLst>
                <a:pathLst>
                  <a:path w="132" h="1186">
                    <a:moveTo>
                      <a:pt x="79" y="0"/>
                    </a:moveTo>
                    <a:lnTo>
                      <a:pt x="132" y="368"/>
                    </a:lnTo>
                    <a:lnTo>
                      <a:pt x="0" y="1186"/>
                    </a:lnTo>
                  </a:path>
                </a:pathLst>
              </a:custGeom>
              <a:noFill/>
              <a:ln w="12700" cap="flat" cmpd="sng">
                <a:solidFill>
                  <a:srgbClr val="A6A6A6">
                    <a:alpha val="53998"/>
                  </a:srgbClr>
                </a:solidFill>
                <a:prstDash val="solid"/>
                <a:round/>
                <a:headEnd type="none" w="sm" len="sm"/>
                <a:tailEnd type="oval" w="sm" len="sm"/>
              </a:ln>
            </p:spPr>
            <p:txBody>
              <a:bodyPr/>
              <a:p>
                <a:endParaRPr lang="zh-CN" altLang="en-US"/>
              </a:p>
            </p:txBody>
          </p:sp>
          <p:sp>
            <p:nvSpPr>
              <p:cNvPr id="93212" name="任意多边形 30"/>
              <p:cNvSpPr/>
              <p:nvPr>
                <p:custDataLst>
                  <p:tags r:id="rId22"/>
                </p:custDataLst>
              </p:nvPr>
            </p:nvSpPr>
            <p:spPr>
              <a:xfrm>
                <a:off x="4485" y="6668"/>
                <a:ext cx="678" cy="1709"/>
              </a:xfrm>
              <a:custGeom>
                <a:avLst/>
                <a:gdLst/>
                <a:ahLst/>
                <a:cxnLst>
                  <a:cxn ang="0">
                    <a:pos x="0" y="0"/>
                  </a:cxn>
                  <a:cxn ang="0">
                    <a:pos x="494" y="1335"/>
                  </a:cxn>
                  <a:cxn ang="0">
                    <a:pos x="678" y="1709"/>
                  </a:cxn>
                </a:cxnLst>
                <a:pathLst>
                  <a:path w="7538" h="10000">
                    <a:moveTo>
                      <a:pt x="0" y="0"/>
                    </a:moveTo>
                    <a:lnTo>
                      <a:pt x="5503" y="7817"/>
                    </a:lnTo>
                    <a:lnTo>
                      <a:pt x="7538" y="10000"/>
                    </a:lnTo>
                  </a:path>
                </a:pathLst>
              </a:custGeom>
              <a:noFill/>
              <a:ln w="12700" cap="flat" cmpd="sng">
                <a:solidFill>
                  <a:srgbClr val="A6A6A6">
                    <a:alpha val="53998"/>
                  </a:srgbClr>
                </a:solidFill>
                <a:prstDash val="solid"/>
                <a:round/>
                <a:headEnd type="oval" w="sm" len="sm"/>
                <a:tailEnd type="none" w="sm" len="sm"/>
              </a:ln>
            </p:spPr>
            <p:txBody>
              <a:bodyPr/>
              <a:p>
                <a:endParaRPr lang="zh-CN" altLang="en-US"/>
              </a:p>
            </p:txBody>
          </p:sp>
          <p:sp>
            <p:nvSpPr>
              <p:cNvPr id="93213" name="任意多边形 31"/>
              <p:cNvSpPr/>
              <p:nvPr>
                <p:custDataLst>
                  <p:tags r:id="rId23"/>
                </p:custDataLst>
              </p:nvPr>
            </p:nvSpPr>
            <p:spPr>
              <a:xfrm>
                <a:off x="4485" y="2695"/>
                <a:ext cx="746" cy="3973"/>
              </a:xfrm>
              <a:custGeom>
                <a:avLst/>
                <a:gdLst/>
                <a:ahLst/>
                <a:cxnLst>
                  <a:cxn ang="0">
                    <a:pos x="117" y="0"/>
                  </a:cxn>
                  <a:cxn ang="0">
                    <a:pos x="746" y="1501"/>
                  </a:cxn>
                  <a:cxn ang="0">
                    <a:pos x="0" y="3973"/>
                  </a:cxn>
                </a:cxnLst>
                <a:pathLst>
                  <a:path w="330" h="1757">
                    <a:moveTo>
                      <a:pt x="52" y="0"/>
                    </a:moveTo>
                    <a:lnTo>
                      <a:pt x="330" y="664"/>
                    </a:lnTo>
                    <a:lnTo>
                      <a:pt x="0" y="1757"/>
                    </a:lnTo>
                  </a:path>
                </a:pathLst>
              </a:custGeom>
              <a:noFill/>
              <a:ln w="12700" cap="flat" cmpd="sng">
                <a:solidFill>
                  <a:srgbClr val="A6A6A6">
                    <a:alpha val="53998"/>
                  </a:srgbClr>
                </a:solidFill>
                <a:prstDash val="solid"/>
                <a:round/>
                <a:headEnd type="oval" w="sm" len="sm"/>
                <a:tailEnd type="oval" w="sm" len="sm"/>
              </a:ln>
            </p:spPr>
            <p:txBody>
              <a:bodyPr/>
              <a:p>
                <a:endParaRPr lang="zh-CN" altLang="en-US"/>
              </a:p>
            </p:txBody>
          </p:sp>
          <p:sp>
            <p:nvSpPr>
              <p:cNvPr id="93214" name="直接连接符 32"/>
              <p:cNvSpPr/>
              <p:nvPr>
                <p:custDataLst>
                  <p:tags r:id="rId24"/>
                </p:custDataLst>
              </p:nvPr>
            </p:nvSpPr>
            <p:spPr>
              <a:xfrm>
                <a:off x="4562" y="2345"/>
                <a:ext cx="41" cy="350"/>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15" name="直接连接符 33"/>
              <p:cNvSpPr/>
              <p:nvPr>
                <p:custDataLst>
                  <p:tags r:id="rId25"/>
                </p:custDataLst>
              </p:nvPr>
            </p:nvSpPr>
            <p:spPr>
              <a:xfrm flipH="1">
                <a:off x="1842" y="2838"/>
                <a:ext cx="1246" cy="1185"/>
              </a:xfrm>
              <a:prstGeom prst="line">
                <a:avLst/>
              </a:prstGeom>
              <a:ln w="12700" cap="flat" cmpd="sng">
                <a:solidFill>
                  <a:srgbClr val="A6A6A6">
                    <a:alpha val="53998"/>
                  </a:srgbClr>
                </a:solidFill>
                <a:prstDash val="solid"/>
                <a:round/>
                <a:headEnd type="none" w="sm" len="sm"/>
                <a:tailEnd type="none"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16" name="直接连接符 34"/>
              <p:cNvSpPr/>
              <p:nvPr>
                <p:custDataLst>
                  <p:tags r:id="rId26"/>
                </p:custDataLst>
              </p:nvPr>
            </p:nvSpPr>
            <p:spPr>
              <a:xfrm flipH="1" flipV="1">
                <a:off x="7331" y="5128"/>
                <a:ext cx="353" cy="161"/>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17" name="直接连接符 35"/>
              <p:cNvSpPr/>
              <p:nvPr>
                <p:custDataLst>
                  <p:tags r:id="rId27"/>
                </p:custDataLst>
              </p:nvPr>
            </p:nvSpPr>
            <p:spPr>
              <a:xfrm flipH="1" flipV="1">
                <a:off x="6156" y="2727"/>
                <a:ext cx="402" cy="1045"/>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18" name="直接连接符 36"/>
              <p:cNvSpPr/>
              <p:nvPr>
                <p:custDataLst>
                  <p:tags r:id="rId28"/>
                </p:custDataLst>
              </p:nvPr>
            </p:nvSpPr>
            <p:spPr>
              <a:xfrm flipH="1" flipV="1">
                <a:off x="6558" y="3772"/>
                <a:ext cx="773" cy="1357"/>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19" name="直接连接符 37"/>
              <p:cNvSpPr/>
              <p:nvPr>
                <p:custDataLst>
                  <p:tags r:id="rId29"/>
                </p:custDataLst>
              </p:nvPr>
            </p:nvSpPr>
            <p:spPr>
              <a:xfrm flipH="1" flipV="1">
                <a:off x="7331" y="5128"/>
                <a:ext cx="34" cy="1827"/>
              </a:xfrm>
              <a:prstGeom prst="line">
                <a:avLst/>
              </a:prstGeom>
              <a:ln w="12700" cap="flat" cmpd="sng">
                <a:solidFill>
                  <a:srgbClr val="A6A6A6">
                    <a:alpha val="53998"/>
                  </a:srgbClr>
                </a:solidFill>
                <a:prstDash val="solid"/>
                <a:round/>
                <a:headEnd type="oval" w="sm" len="sm"/>
                <a:tailEnd type="none"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20" name="任意多边形 38"/>
              <p:cNvSpPr/>
              <p:nvPr>
                <p:custDataLst>
                  <p:tags r:id="rId30"/>
                </p:custDataLst>
              </p:nvPr>
            </p:nvSpPr>
            <p:spPr>
              <a:xfrm>
                <a:off x="4485" y="6668"/>
                <a:ext cx="2881" cy="545"/>
              </a:xfrm>
              <a:custGeom>
                <a:avLst/>
                <a:gdLst/>
                <a:ahLst/>
                <a:cxnLst>
                  <a:cxn ang="0">
                    <a:pos x="0" y="0"/>
                  </a:cxn>
                  <a:cxn ang="0">
                    <a:pos x="2055" y="545"/>
                  </a:cxn>
                  <a:cxn ang="0">
                    <a:pos x="2881" y="287"/>
                  </a:cxn>
                </a:cxnLst>
                <a:pathLst>
                  <a:path w="1274" h="241">
                    <a:moveTo>
                      <a:pt x="0" y="0"/>
                    </a:moveTo>
                    <a:lnTo>
                      <a:pt x="909" y="241"/>
                    </a:lnTo>
                    <a:lnTo>
                      <a:pt x="1274" y="127"/>
                    </a:lnTo>
                  </a:path>
                </a:pathLst>
              </a:custGeom>
              <a:noFill/>
              <a:ln w="12700" cap="flat" cmpd="sng">
                <a:solidFill>
                  <a:srgbClr val="A6A6A6">
                    <a:alpha val="53998"/>
                  </a:srgbClr>
                </a:solidFill>
                <a:prstDash val="solid"/>
                <a:round/>
                <a:headEnd type="oval" w="sm" len="sm"/>
                <a:tailEnd type="oval" w="sm" len="sm"/>
              </a:ln>
            </p:spPr>
            <p:txBody>
              <a:bodyPr/>
              <a:p>
                <a:endParaRPr lang="zh-CN" altLang="en-US"/>
              </a:p>
            </p:txBody>
          </p:sp>
          <p:sp>
            <p:nvSpPr>
              <p:cNvPr id="93221" name="直接连接符 39"/>
              <p:cNvSpPr/>
              <p:nvPr>
                <p:custDataLst>
                  <p:tags r:id="rId31"/>
                </p:custDataLst>
              </p:nvPr>
            </p:nvSpPr>
            <p:spPr>
              <a:xfrm>
                <a:off x="2884" y="5533"/>
                <a:ext cx="1601" cy="1135"/>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22" name="直接连接符 40"/>
              <p:cNvSpPr/>
              <p:nvPr>
                <p:custDataLst>
                  <p:tags r:id="rId32"/>
                </p:custDataLst>
              </p:nvPr>
            </p:nvSpPr>
            <p:spPr>
              <a:xfrm>
                <a:off x="1842" y="4023"/>
                <a:ext cx="1042" cy="1510"/>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23" name="直接连接符 41"/>
              <p:cNvSpPr/>
              <p:nvPr>
                <p:custDataLst>
                  <p:tags r:id="rId33"/>
                </p:custDataLst>
              </p:nvPr>
            </p:nvSpPr>
            <p:spPr>
              <a:xfrm flipH="1">
                <a:off x="1842" y="3684"/>
                <a:ext cx="1341" cy="339"/>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24" name="直接连接符 42"/>
              <p:cNvSpPr/>
              <p:nvPr>
                <p:custDataLst>
                  <p:tags r:id="rId34"/>
                </p:custDataLst>
              </p:nvPr>
            </p:nvSpPr>
            <p:spPr>
              <a:xfrm flipH="1">
                <a:off x="3182" y="2695"/>
                <a:ext cx="1420" cy="988"/>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25" name="直接连接符 43"/>
              <p:cNvSpPr/>
              <p:nvPr>
                <p:custDataLst>
                  <p:tags r:id="rId35"/>
                </p:custDataLst>
              </p:nvPr>
            </p:nvSpPr>
            <p:spPr>
              <a:xfrm flipH="1" flipV="1">
                <a:off x="4602" y="2695"/>
                <a:ext cx="1956" cy="1076"/>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26" name="任意多边形 44"/>
              <p:cNvSpPr/>
              <p:nvPr>
                <p:custDataLst>
                  <p:tags r:id="rId36"/>
                </p:custDataLst>
              </p:nvPr>
            </p:nvSpPr>
            <p:spPr>
              <a:xfrm>
                <a:off x="6558" y="3772"/>
                <a:ext cx="950" cy="1323"/>
              </a:xfrm>
              <a:custGeom>
                <a:avLst/>
                <a:gdLst/>
                <a:ahLst/>
                <a:cxnLst>
                  <a:cxn ang="0">
                    <a:pos x="778" y="1323"/>
                  </a:cxn>
                  <a:cxn ang="0">
                    <a:pos x="950" y="196"/>
                  </a:cxn>
                  <a:cxn ang="0">
                    <a:pos x="0" y="0"/>
                  </a:cxn>
                </a:cxnLst>
                <a:pathLst>
                  <a:path w="420" h="585">
                    <a:moveTo>
                      <a:pt x="344" y="585"/>
                    </a:moveTo>
                    <a:lnTo>
                      <a:pt x="420" y="87"/>
                    </a:lnTo>
                    <a:lnTo>
                      <a:pt x="0" y="0"/>
                    </a:lnTo>
                  </a:path>
                </a:pathLst>
              </a:custGeom>
              <a:noFill/>
              <a:ln w="12700" cap="flat" cmpd="sng">
                <a:solidFill>
                  <a:srgbClr val="A6A6A6">
                    <a:alpha val="53998"/>
                  </a:srgbClr>
                </a:solidFill>
                <a:prstDash val="solid"/>
                <a:round/>
                <a:headEnd type="none" w="sm" len="sm"/>
                <a:tailEnd type="none" w="sm" len="sm"/>
              </a:ln>
            </p:spPr>
            <p:txBody>
              <a:bodyPr/>
              <a:p>
                <a:endParaRPr lang="zh-CN" altLang="en-US"/>
              </a:p>
            </p:txBody>
          </p:sp>
          <p:sp>
            <p:nvSpPr>
              <p:cNvPr id="93227" name="任意多边形 45"/>
              <p:cNvSpPr/>
              <p:nvPr>
                <p:custDataLst>
                  <p:tags r:id="rId37"/>
                </p:custDataLst>
              </p:nvPr>
            </p:nvSpPr>
            <p:spPr>
              <a:xfrm>
                <a:off x="6522" y="3772"/>
                <a:ext cx="814" cy="3441"/>
              </a:xfrm>
              <a:custGeom>
                <a:avLst/>
                <a:gdLst/>
                <a:ahLst/>
                <a:cxnLst>
                  <a:cxn ang="0">
                    <a:pos x="36" y="0"/>
                  </a:cxn>
                  <a:cxn ang="0">
                    <a:pos x="0" y="1648"/>
                  </a:cxn>
                  <a:cxn ang="0">
                    <a:pos x="18" y="3441"/>
                  </a:cxn>
                  <a:cxn ang="0">
                    <a:pos x="809" y="1356"/>
                  </a:cxn>
                  <a:cxn ang="0">
                    <a:pos x="814" y="1322"/>
                  </a:cxn>
                </a:cxnLst>
                <a:pathLst>
                  <a:path w="360" h="1522">
                    <a:moveTo>
                      <a:pt x="16" y="0"/>
                    </a:moveTo>
                    <a:lnTo>
                      <a:pt x="0" y="729"/>
                    </a:lnTo>
                    <a:lnTo>
                      <a:pt x="8" y="1522"/>
                    </a:lnTo>
                    <a:lnTo>
                      <a:pt x="358" y="600"/>
                    </a:lnTo>
                    <a:lnTo>
                      <a:pt x="360" y="585"/>
                    </a:lnTo>
                  </a:path>
                </a:pathLst>
              </a:custGeom>
              <a:noFill/>
              <a:ln w="12700" cap="flat" cmpd="sng">
                <a:solidFill>
                  <a:srgbClr val="A6A6A6">
                    <a:alpha val="53998"/>
                  </a:srgbClr>
                </a:solidFill>
                <a:prstDash val="solid"/>
                <a:round/>
                <a:headEnd type="oval" w="sm" len="sm"/>
                <a:tailEnd type="none" w="sm" len="sm"/>
              </a:ln>
            </p:spPr>
            <p:txBody>
              <a:bodyPr/>
              <a:p>
                <a:endParaRPr lang="zh-CN" altLang="en-US"/>
              </a:p>
            </p:txBody>
          </p:sp>
          <p:sp>
            <p:nvSpPr>
              <p:cNvPr id="93228" name="直接连接符 46"/>
              <p:cNvSpPr/>
              <p:nvPr>
                <p:custDataLst>
                  <p:tags r:id="rId38"/>
                </p:custDataLst>
              </p:nvPr>
            </p:nvSpPr>
            <p:spPr>
              <a:xfrm flipV="1">
                <a:off x="5231" y="3772"/>
                <a:ext cx="1327" cy="425"/>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29" name="直接连接符 47"/>
              <p:cNvSpPr/>
              <p:nvPr>
                <p:custDataLst>
                  <p:tags r:id="rId39"/>
                </p:custDataLst>
              </p:nvPr>
            </p:nvSpPr>
            <p:spPr>
              <a:xfrm flipV="1">
                <a:off x="2884" y="4197"/>
                <a:ext cx="2347" cy="1354"/>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30" name="任意多边形 48"/>
              <p:cNvSpPr/>
              <p:nvPr>
                <p:custDataLst>
                  <p:tags r:id="rId40"/>
                </p:custDataLst>
              </p:nvPr>
            </p:nvSpPr>
            <p:spPr>
              <a:xfrm>
                <a:off x="1961" y="5551"/>
                <a:ext cx="1248" cy="1773"/>
              </a:xfrm>
              <a:custGeom>
                <a:avLst/>
                <a:gdLst/>
                <a:ahLst/>
                <a:cxnLst>
                  <a:cxn ang="0">
                    <a:pos x="1248" y="1773"/>
                  </a:cxn>
                  <a:cxn ang="0">
                    <a:pos x="0" y="931"/>
                  </a:cxn>
                  <a:cxn ang="0">
                    <a:pos x="922" y="0"/>
                  </a:cxn>
                </a:cxnLst>
                <a:pathLst>
                  <a:path w="552" h="784">
                    <a:moveTo>
                      <a:pt x="552" y="784"/>
                    </a:moveTo>
                    <a:lnTo>
                      <a:pt x="0" y="412"/>
                    </a:lnTo>
                    <a:lnTo>
                      <a:pt x="408" y="0"/>
                    </a:lnTo>
                  </a:path>
                </a:pathLst>
              </a:custGeom>
              <a:noFill/>
              <a:ln w="12700" cap="flat" cmpd="sng">
                <a:solidFill>
                  <a:srgbClr val="A6A6A6">
                    <a:alpha val="53998"/>
                  </a:srgbClr>
                </a:solidFill>
                <a:prstDash val="solid"/>
                <a:round/>
                <a:headEnd type="oval" w="sm" len="sm"/>
                <a:tailEnd type="oval" w="sm" len="sm"/>
              </a:ln>
            </p:spPr>
            <p:txBody>
              <a:bodyPr/>
              <a:p>
                <a:endParaRPr lang="zh-CN" altLang="en-US"/>
              </a:p>
            </p:txBody>
          </p:sp>
          <p:sp>
            <p:nvSpPr>
              <p:cNvPr id="93231" name="直接连接符 49"/>
              <p:cNvSpPr/>
              <p:nvPr>
                <p:custDataLst>
                  <p:tags r:id="rId41"/>
                </p:custDataLst>
              </p:nvPr>
            </p:nvSpPr>
            <p:spPr>
              <a:xfrm flipH="1">
                <a:off x="3209" y="6668"/>
                <a:ext cx="1275" cy="656"/>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32" name="任意多边形 50"/>
              <p:cNvSpPr/>
              <p:nvPr>
                <p:custDataLst>
                  <p:tags r:id="rId42"/>
                </p:custDataLst>
              </p:nvPr>
            </p:nvSpPr>
            <p:spPr>
              <a:xfrm>
                <a:off x="4485" y="5128"/>
                <a:ext cx="2847" cy="1540"/>
              </a:xfrm>
              <a:custGeom>
                <a:avLst/>
                <a:gdLst/>
                <a:ahLst/>
                <a:cxnLst>
                  <a:cxn ang="0">
                    <a:pos x="2847" y="0"/>
                  </a:cxn>
                  <a:cxn ang="0">
                    <a:pos x="2039" y="316"/>
                  </a:cxn>
                  <a:cxn ang="0">
                    <a:pos x="0" y="1540"/>
                  </a:cxn>
                </a:cxnLst>
                <a:pathLst>
                  <a:path w="1259" h="681">
                    <a:moveTo>
                      <a:pt x="1259" y="0"/>
                    </a:moveTo>
                    <a:lnTo>
                      <a:pt x="902" y="140"/>
                    </a:lnTo>
                    <a:lnTo>
                      <a:pt x="0" y="681"/>
                    </a:lnTo>
                  </a:path>
                </a:pathLst>
              </a:custGeom>
              <a:noFill/>
              <a:ln w="12700" cap="flat" cmpd="sng">
                <a:solidFill>
                  <a:srgbClr val="A6A6A6">
                    <a:alpha val="53998"/>
                  </a:srgbClr>
                </a:solidFill>
                <a:prstDash val="solid"/>
                <a:round/>
                <a:headEnd type="oval" w="sm" len="sm"/>
                <a:tailEnd type="oval" w="sm" len="sm"/>
              </a:ln>
            </p:spPr>
            <p:txBody>
              <a:bodyPr/>
              <a:p>
                <a:endParaRPr lang="zh-CN" altLang="en-US"/>
              </a:p>
            </p:txBody>
          </p:sp>
          <p:sp>
            <p:nvSpPr>
              <p:cNvPr id="93233" name="任意多边形 51"/>
              <p:cNvSpPr/>
              <p:nvPr>
                <p:custDataLst>
                  <p:tags r:id="rId43"/>
                </p:custDataLst>
              </p:nvPr>
            </p:nvSpPr>
            <p:spPr>
              <a:xfrm>
                <a:off x="3309" y="7918"/>
                <a:ext cx="2910" cy="262"/>
              </a:xfrm>
              <a:custGeom>
                <a:avLst/>
                <a:gdLst/>
                <a:ahLst/>
                <a:cxnLst>
                  <a:cxn ang="0">
                    <a:pos x="2910" y="0"/>
                  </a:cxn>
                  <a:cxn ang="0">
                    <a:pos x="1670" y="85"/>
                  </a:cxn>
                  <a:cxn ang="0">
                    <a:pos x="0" y="262"/>
                  </a:cxn>
                </a:cxnLst>
                <a:pathLst>
                  <a:path w="1287" h="116">
                    <a:moveTo>
                      <a:pt x="1287" y="0"/>
                    </a:moveTo>
                    <a:lnTo>
                      <a:pt x="739" y="38"/>
                    </a:lnTo>
                    <a:lnTo>
                      <a:pt x="0" y="116"/>
                    </a:lnTo>
                  </a:path>
                </a:pathLst>
              </a:custGeom>
              <a:noFill/>
              <a:ln w="12700" cap="flat" cmpd="sng">
                <a:solidFill>
                  <a:srgbClr val="A6A6A6">
                    <a:alpha val="53998"/>
                  </a:srgbClr>
                </a:solidFill>
                <a:prstDash val="solid"/>
                <a:round/>
                <a:headEnd type="oval" w="sm" len="sm"/>
                <a:tailEnd type="none" w="sm" len="sm"/>
              </a:ln>
            </p:spPr>
            <p:txBody>
              <a:bodyPr/>
              <a:p>
                <a:endParaRPr lang="zh-CN" altLang="en-US"/>
              </a:p>
            </p:txBody>
          </p:sp>
          <p:sp>
            <p:nvSpPr>
              <p:cNvPr id="93234" name="任意多边形 6"/>
              <p:cNvSpPr/>
              <p:nvPr>
                <p:custDataLst>
                  <p:tags r:id="rId44"/>
                </p:custDataLst>
              </p:nvPr>
            </p:nvSpPr>
            <p:spPr>
              <a:xfrm>
                <a:off x="3209" y="7213"/>
                <a:ext cx="3330" cy="791"/>
              </a:xfrm>
              <a:custGeom>
                <a:avLst/>
                <a:gdLst/>
                <a:ahLst/>
                <a:cxnLst>
                  <a:cxn ang="0">
                    <a:pos x="0" y="110"/>
                  </a:cxn>
                  <a:cxn ang="0">
                    <a:pos x="1770" y="791"/>
                  </a:cxn>
                  <a:cxn ang="0">
                    <a:pos x="3330" y="0"/>
                  </a:cxn>
                  <a:cxn ang="0">
                    <a:pos x="3047" y="684"/>
                  </a:cxn>
                </a:cxnLst>
                <a:pathLst>
                  <a:path w="1473" h="350">
                    <a:moveTo>
                      <a:pt x="0" y="49"/>
                    </a:moveTo>
                    <a:lnTo>
                      <a:pt x="783" y="350"/>
                    </a:lnTo>
                    <a:lnTo>
                      <a:pt x="1473" y="0"/>
                    </a:lnTo>
                    <a:lnTo>
                      <a:pt x="1348" y="303"/>
                    </a:lnTo>
                  </a:path>
                </a:pathLst>
              </a:custGeom>
              <a:noFill/>
              <a:ln w="12700" cap="flat" cmpd="sng">
                <a:solidFill>
                  <a:srgbClr val="A6A6A6">
                    <a:alpha val="53998"/>
                  </a:srgbClr>
                </a:solidFill>
                <a:prstDash val="solid"/>
                <a:round/>
                <a:headEnd type="none" w="sm" len="sm"/>
                <a:tailEnd type="none" w="sm" len="sm"/>
              </a:ln>
            </p:spPr>
            <p:txBody>
              <a:bodyPr/>
              <a:p>
                <a:endParaRPr lang="zh-CN" altLang="en-US"/>
              </a:p>
            </p:txBody>
          </p:sp>
          <p:sp>
            <p:nvSpPr>
              <p:cNvPr id="93235" name="直接连接符 53"/>
              <p:cNvSpPr/>
              <p:nvPr>
                <p:custDataLst>
                  <p:tags r:id="rId45"/>
                </p:custDataLst>
              </p:nvPr>
            </p:nvSpPr>
            <p:spPr>
              <a:xfrm>
                <a:off x="5231" y="4197"/>
                <a:ext cx="1293" cy="1248"/>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36" name="直接连接符 54"/>
              <p:cNvSpPr/>
              <p:nvPr>
                <p:custDataLst>
                  <p:tags r:id="rId46"/>
                </p:custDataLst>
              </p:nvPr>
            </p:nvSpPr>
            <p:spPr>
              <a:xfrm>
                <a:off x="3182" y="3684"/>
                <a:ext cx="2048" cy="513"/>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19" name="椭圆 18"/>
              <p:cNvSpPr/>
              <p:nvPr>
                <p:custDataLst>
                  <p:tags r:id="rId47"/>
                </p:custDataLst>
              </p:nvPr>
            </p:nvSpPr>
            <p:spPr>
              <a:xfrm>
                <a:off x="2689" y="3344"/>
                <a:ext cx="4014" cy="4014"/>
              </a:xfrm>
              <a:prstGeom prst="ellipse">
                <a:avLst/>
              </a:prstGeom>
              <a:solidFill>
                <a:srgbClr val="1F74AD">
                  <a:alpha val="86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fontAlgn="base">
                  <a:lnSpc>
                    <a:spcPct val="130000"/>
                  </a:lnSpc>
                </a:pPr>
                <a:endParaRPr strike="noStrike" noProof="1">
                  <a:latin typeface="微软雅黑" panose="020B0503020204020204" charset="-122"/>
                  <a:ea typeface="微软雅黑" panose="020B0503020204020204" charset="-122"/>
                </a:endParaRPr>
              </a:p>
            </p:txBody>
          </p:sp>
          <p:sp>
            <p:nvSpPr>
              <p:cNvPr id="93238" name="任意多边形 16"/>
              <p:cNvSpPr/>
              <p:nvPr>
                <p:custDataLst>
                  <p:tags r:id="rId48"/>
                </p:custDataLst>
              </p:nvPr>
            </p:nvSpPr>
            <p:spPr>
              <a:xfrm>
                <a:off x="4635" y="1560"/>
                <a:ext cx="841" cy="655"/>
              </a:xfrm>
              <a:custGeom>
                <a:avLst/>
                <a:gdLst/>
                <a:ahLst/>
                <a:cxnLst>
                  <a:cxn ang="0">
                    <a:pos x="840" y="347"/>
                  </a:cxn>
                  <a:cxn ang="0">
                    <a:pos x="705" y="347"/>
                  </a:cxn>
                  <a:cxn ang="0">
                    <a:pos x="458" y="163"/>
                  </a:cxn>
                  <a:cxn ang="0">
                    <a:pos x="324" y="233"/>
                  </a:cxn>
                  <a:cxn ang="0">
                    <a:pos x="303" y="134"/>
                  </a:cxn>
                  <a:cxn ang="0">
                    <a:pos x="592" y="28"/>
                  </a:cxn>
                  <a:cxn ang="0">
                    <a:pos x="705" y="113"/>
                  </a:cxn>
                  <a:cxn ang="0">
                    <a:pos x="282" y="532"/>
                  </a:cxn>
                  <a:cxn ang="0">
                    <a:pos x="233" y="468"/>
                  </a:cxn>
                  <a:cxn ang="0">
                    <a:pos x="176" y="411"/>
                  </a:cxn>
                  <a:cxn ang="0">
                    <a:pos x="92" y="369"/>
                  </a:cxn>
                  <a:cxn ang="0">
                    <a:pos x="134" y="455"/>
                  </a:cxn>
                  <a:cxn ang="0">
                    <a:pos x="190" y="512"/>
                  </a:cxn>
                  <a:cxn ang="0">
                    <a:pos x="247" y="568"/>
                  </a:cxn>
                  <a:cxn ang="0">
                    <a:pos x="331" y="618"/>
                  </a:cxn>
                  <a:cxn ang="0">
                    <a:pos x="282" y="532"/>
                  </a:cxn>
                  <a:cxn ang="0">
                    <a:pos x="501" y="227"/>
                  </a:cxn>
                  <a:cxn ang="0">
                    <a:pos x="374" y="256"/>
                  </a:cxn>
                  <a:cxn ang="0">
                    <a:pos x="239" y="184"/>
                  </a:cxn>
                  <a:cxn ang="0">
                    <a:pos x="388" y="42"/>
                  </a:cxn>
                  <a:cxn ang="0">
                    <a:pos x="155" y="85"/>
                  </a:cxn>
                  <a:cxn ang="0">
                    <a:pos x="0" y="56"/>
                  </a:cxn>
                  <a:cxn ang="0">
                    <a:pos x="42" y="376"/>
                  </a:cxn>
                  <a:cxn ang="0">
                    <a:pos x="197" y="333"/>
                  </a:cxn>
                  <a:cxn ang="0">
                    <a:pos x="247" y="398"/>
                  </a:cxn>
                  <a:cxn ang="0">
                    <a:pos x="303" y="455"/>
                  </a:cxn>
                  <a:cxn ang="0">
                    <a:pos x="359" y="518"/>
                  </a:cxn>
                  <a:cxn ang="0">
                    <a:pos x="402" y="618"/>
                  </a:cxn>
                  <a:cxn ang="0">
                    <a:pos x="458" y="561"/>
                  </a:cxn>
                  <a:cxn ang="0">
                    <a:pos x="409" y="497"/>
                  </a:cxn>
                  <a:cxn ang="0">
                    <a:pos x="480" y="568"/>
                  </a:cxn>
                  <a:cxn ang="0">
                    <a:pos x="529" y="512"/>
                  </a:cxn>
                  <a:cxn ang="0">
                    <a:pos x="550" y="518"/>
                  </a:cxn>
                  <a:cxn ang="0">
                    <a:pos x="607" y="461"/>
                  </a:cxn>
                  <a:cxn ang="0">
                    <a:pos x="613" y="447"/>
                  </a:cxn>
                  <a:cxn ang="0">
                    <a:pos x="663" y="455"/>
                  </a:cxn>
                  <a:cxn ang="0">
                    <a:pos x="663" y="398"/>
                  </a:cxn>
                </a:cxnLst>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rgbClr val="FFFFFF"/>
              </a:solidFill>
              <a:ln w="9525">
                <a:noFill/>
              </a:ln>
            </p:spPr>
            <p:txBody>
              <a:bodyPr/>
              <a:p>
                <a:endParaRPr lang="zh-CN" altLang="en-US"/>
              </a:p>
            </p:txBody>
          </p:sp>
          <p:sp>
            <p:nvSpPr>
              <p:cNvPr id="93239" name="椭圆 13"/>
              <p:cNvSpPr/>
              <p:nvPr>
                <p:custDataLst>
                  <p:tags r:id="rId49"/>
                </p:custDataLst>
              </p:nvPr>
            </p:nvSpPr>
            <p:spPr>
              <a:xfrm rot="-3400715">
                <a:off x="3912" y="8064"/>
                <a:ext cx="1488" cy="1540"/>
              </a:xfrm>
              <a:prstGeom prst="ellipse">
                <a:avLst/>
              </a:prstGeom>
              <a:solidFill>
                <a:srgbClr val="1AA3AA"/>
              </a:solidFill>
              <a:ln w="12700">
                <a:noFill/>
              </a:ln>
            </p:spPr>
            <p:txBody>
              <a:bodyPr anchor="ctr" anchorCtr="0"/>
              <a:p>
                <a:pPr algn="ctr">
                  <a:lnSpc>
                    <a:spcPct val="130000"/>
                  </a:lnSpc>
                </a:pPr>
                <a:endParaRPr lang="zh-CN" altLang="zh-CN">
                  <a:solidFill>
                    <a:srgbClr val="000000"/>
                  </a:solidFill>
                  <a:latin typeface="微软雅黑" panose="020B0503020204020204" charset="-122"/>
                  <a:ea typeface="微软雅黑" panose="020B0503020204020204" charset="-122"/>
                </a:endParaRPr>
              </a:p>
            </p:txBody>
          </p:sp>
          <p:sp>
            <p:nvSpPr>
              <p:cNvPr id="93240" name="任意多边形 14"/>
              <p:cNvSpPr/>
              <p:nvPr>
                <p:custDataLst>
                  <p:tags r:id="rId50"/>
                </p:custDataLst>
              </p:nvPr>
            </p:nvSpPr>
            <p:spPr>
              <a:xfrm>
                <a:off x="4278" y="8419"/>
                <a:ext cx="839" cy="776"/>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rgbClr val="FFFFFF"/>
              </a:solidFill>
              <a:ln w="9525">
                <a:noFill/>
              </a:ln>
            </p:spPr>
            <p:txBody>
              <a:bodyPr/>
              <a:p>
                <a:endParaRPr lang="zh-CN" altLang="en-US"/>
              </a:p>
            </p:txBody>
          </p:sp>
          <p:sp>
            <p:nvSpPr>
              <p:cNvPr id="93241" name="椭圆 9"/>
              <p:cNvSpPr/>
              <p:nvPr>
                <p:custDataLst>
                  <p:tags r:id="rId51"/>
                </p:custDataLst>
              </p:nvPr>
            </p:nvSpPr>
            <p:spPr>
              <a:xfrm rot="-3400715">
                <a:off x="7315" y="4626"/>
                <a:ext cx="1488" cy="1540"/>
              </a:xfrm>
              <a:prstGeom prst="ellipse">
                <a:avLst/>
              </a:prstGeom>
              <a:solidFill>
                <a:srgbClr val="3498DB"/>
              </a:solidFill>
              <a:ln w="12700">
                <a:noFill/>
              </a:ln>
            </p:spPr>
            <p:txBody>
              <a:bodyPr anchor="ctr" anchorCtr="0"/>
              <a:p>
                <a:pPr algn="ctr">
                  <a:lnSpc>
                    <a:spcPct val="130000"/>
                  </a:lnSpc>
                </a:pPr>
                <a:endParaRPr lang="zh-CN" altLang="zh-CN">
                  <a:solidFill>
                    <a:srgbClr val="000000"/>
                  </a:solidFill>
                  <a:latin typeface="微软雅黑" panose="020B0503020204020204" charset="-122"/>
                  <a:ea typeface="微软雅黑" panose="020B0503020204020204" charset="-122"/>
                </a:endParaRPr>
              </a:p>
            </p:txBody>
          </p:sp>
          <p:sp>
            <p:nvSpPr>
              <p:cNvPr id="93242" name="任意多边形 10"/>
              <p:cNvSpPr/>
              <p:nvPr>
                <p:custDataLst>
                  <p:tags r:id="rId52"/>
                </p:custDataLst>
              </p:nvPr>
            </p:nvSpPr>
            <p:spPr>
              <a:xfrm>
                <a:off x="7706" y="4999"/>
                <a:ext cx="788" cy="739"/>
              </a:xfrm>
              <a:custGeom>
                <a:avLst/>
                <a:gdLst/>
                <a:ahLst/>
                <a:cxnLst>
                  <a:cxn ang="0">
                    <a:pos x="394" y="369"/>
                  </a:cxn>
                  <a:cxn ang="5400000">
                    <a:pos x="394" y="369"/>
                  </a:cxn>
                  <a:cxn ang="10800000">
                    <a:pos x="394" y="369"/>
                  </a:cxn>
                  <a:cxn ang="16200000">
                    <a:pos x="394" y="369"/>
                  </a:cxn>
                </a:cxnLst>
                <a:pathLst>
                  <a:path w="20993" h="2144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rgbClr val="FFFFFF"/>
              </a:solidFill>
              <a:ln w="12700">
                <a:noFill/>
              </a:ln>
            </p:spPr>
            <p:txBody>
              <a:bodyPr/>
              <a:p>
                <a:endParaRPr lang="zh-CN" altLang="en-US"/>
              </a:p>
            </p:txBody>
          </p:sp>
        </p:grpSp>
      </p:grpSp>
      <p:sp>
        <p:nvSpPr>
          <p:cNvPr id="2" name="Title 6"/>
          <p:cNvSpPr txBox="1"/>
          <p:nvPr>
            <p:custDataLst>
              <p:tags r:id="rId53"/>
            </p:custDataLst>
          </p:nvPr>
        </p:nvSpPr>
        <p:spPr>
          <a:xfrm>
            <a:off x="231407" y="87859"/>
            <a:ext cx="499745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二、国际卫生法的基本特征</a:t>
            </a:r>
            <a:endPar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54"/>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000" fill="hold">
                                          <p:stCondLst>
                                            <p:cond delay="0"/>
                                          </p:stCondLst>
                                        </p:cTn>
                                        <p:tgtEl>
                                          <p:spTgt spid="80"/>
                                        </p:tgtEl>
                                        <p:attrNameLst>
                                          <p:attrName>style.visibility</p:attrName>
                                        </p:attrNameLst>
                                      </p:cBhvr>
                                      <p:to>
                                        <p:strVal val="visible"/>
                                      </p:to>
                                    </p:set>
                                    <p:anim calcmode="lin" valueType="num">
                                      <p:cBhvr>
                                        <p:cTn id="7" dur="1000"/>
                                        <p:tgtEl>
                                          <p:spTgt spid="80"/>
                                        </p:tgtEl>
                                        <p:attrNameLst>
                                          <p:attrName>ppt_y</p:attrName>
                                        </p:attrNameLst>
                                      </p:cBhvr>
                                      <p:tavLst>
                                        <p:tav tm="0">
                                          <p:val>
                                            <p:strVal val="#ppt_y+#ppt_h*1.125000"/>
                                          </p:val>
                                        </p:tav>
                                        <p:tav tm="100000">
                                          <p:val>
                                            <p:strVal val="#ppt_y"/>
                                          </p:val>
                                        </p:tav>
                                      </p:tavLst>
                                    </p:anim>
                                    <p:animEffect transition="in" filter="wipe(up)">
                                      <p:cBhvr>
                                        <p:cTn id="8" dur="1000"/>
                                        <p:tgtEl>
                                          <p:spTgt spid="80"/>
                                        </p:tgtEl>
                                      </p:cBhvr>
                                    </p:animEffect>
                                  </p:childTnLst>
                                </p:cTn>
                              </p:par>
                            </p:childTnLst>
                          </p:cTn>
                        </p:par>
                        <p:par>
                          <p:cTn id="9" fill="hold">
                            <p:stCondLst>
                              <p:cond delay="1000"/>
                            </p:stCondLst>
                            <p:childTnLst>
                              <p:par>
                                <p:cTn id="10" presetID="12" presetClass="entr" presetSubtype="4" fill="hold" grpId="0" nodeType="afterEffect">
                                  <p:stCondLst>
                                    <p:cond delay="0"/>
                                  </p:stCondLst>
                                  <p:childTnLst>
                                    <p:set>
                                      <p:cBhvr>
                                        <p:cTn id="11" dur="1000" fill="hold">
                                          <p:stCondLst>
                                            <p:cond delay="0"/>
                                          </p:stCondLst>
                                        </p:cTn>
                                        <p:tgtEl>
                                          <p:spTgt spid="74"/>
                                        </p:tgtEl>
                                        <p:attrNameLst>
                                          <p:attrName>style.visibility</p:attrName>
                                        </p:attrNameLst>
                                      </p:cBhvr>
                                      <p:to>
                                        <p:strVal val="visible"/>
                                      </p:to>
                                    </p:set>
                                    <p:anim calcmode="lin" valueType="num">
                                      <p:cBhvr>
                                        <p:cTn id="12" dur="1000"/>
                                        <p:tgtEl>
                                          <p:spTgt spid="74"/>
                                        </p:tgtEl>
                                        <p:attrNameLst>
                                          <p:attrName>ppt_y</p:attrName>
                                        </p:attrNameLst>
                                      </p:cBhvr>
                                      <p:tavLst>
                                        <p:tav tm="0">
                                          <p:val>
                                            <p:strVal val="#ppt_y+#ppt_h*1.125000"/>
                                          </p:val>
                                        </p:tav>
                                        <p:tav tm="100000">
                                          <p:val>
                                            <p:strVal val="#ppt_y"/>
                                          </p:val>
                                        </p:tav>
                                      </p:tavLst>
                                    </p:anim>
                                    <p:animEffect transition="in" filter="wipe(up)">
                                      <p:cBhvr>
                                        <p:cTn id="13" dur="1000"/>
                                        <p:tgtEl>
                                          <p:spTgt spid="74"/>
                                        </p:tgtEl>
                                      </p:cBhvr>
                                    </p:animEffect>
                                  </p:childTnLst>
                                </p:cTn>
                              </p:par>
                            </p:childTnLst>
                          </p:cTn>
                        </p:par>
                        <p:par>
                          <p:cTn id="14" fill="hold">
                            <p:stCondLst>
                              <p:cond delay="2000"/>
                            </p:stCondLst>
                            <p:childTnLst>
                              <p:par>
                                <p:cTn id="15" presetID="12" presetClass="entr" presetSubtype="4" fill="hold" grpId="0" nodeType="afterEffect">
                                  <p:stCondLst>
                                    <p:cond delay="0"/>
                                  </p:stCondLst>
                                  <p:childTnLst>
                                    <p:set>
                                      <p:cBhvr>
                                        <p:cTn id="16" dur="1000" fill="hold">
                                          <p:stCondLst>
                                            <p:cond delay="0"/>
                                          </p:stCondLst>
                                        </p:cTn>
                                        <p:tgtEl>
                                          <p:spTgt spid="68"/>
                                        </p:tgtEl>
                                        <p:attrNameLst>
                                          <p:attrName>style.visibility</p:attrName>
                                        </p:attrNameLst>
                                      </p:cBhvr>
                                      <p:to>
                                        <p:strVal val="visible"/>
                                      </p:to>
                                    </p:set>
                                    <p:anim calcmode="lin" valueType="num">
                                      <p:cBhvr>
                                        <p:cTn id="17" dur="1000"/>
                                        <p:tgtEl>
                                          <p:spTgt spid="68"/>
                                        </p:tgtEl>
                                        <p:attrNameLst>
                                          <p:attrName>ppt_y</p:attrName>
                                        </p:attrNameLst>
                                      </p:cBhvr>
                                      <p:tavLst>
                                        <p:tav tm="0">
                                          <p:val>
                                            <p:strVal val="#ppt_y+#ppt_h*1.125000"/>
                                          </p:val>
                                        </p:tav>
                                        <p:tav tm="100000">
                                          <p:val>
                                            <p:strVal val="#ppt_y"/>
                                          </p:val>
                                        </p:tav>
                                      </p:tavLst>
                                    </p:anim>
                                    <p:animEffect transition="in" filter="wipe(up)">
                                      <p:cBhvr>
                                        <p:cTn id="18" dur="1000"/>
                                        <p:tgtEl>
                                          <p:spTgt spid="68"/>
                                        </p:tgtEl>
                                      </p:cBhvr>
                                    </p:animEffect>
                                  </p:childTnLst>
                                </p:cTn>
                              </p:par>
                            </p:childTnLst>
                          </p:cTn>
                        </p:par>
                        <p:par>
                          <p:cTn id="19" fill="hold">
                            <p:stCondLst>
                              <p:cond delay="3000"/>
                            </p:stCondLst>
                            <p:childTnLst>
                              <p:par>
                                <p:cTn id="20" presetID="12" presetClass="entr" presetSubtype="4" fill="hold" grpId="0" nodeType="afterEffect">
                                  <p:stCondLst>
                                    <p:cond delay="0"/>
                                  </p:stCondLst>
                                  <p:childTnLst>
                                    <p:set>
                                      <p:cBhvr>
                                        <p:cTn id="21" dur="1000" fill="hold">
                                          <p:stCondLst>
                                            <p:cond delay="0"/>
                                          </p:stCondLst>
                                        </p:cTn>
                                        <p:tgtEl>
                                          <p:spTgt spid="14"/>
                                        </p:tgtEl>
                                        <p:attrNameLst>
                                          <p:attrName>style.visibility</p:attrName>
                                        </p:attrNameLst>
                                      </p:cBhvr>
                                      <p:to>
                                        <p:strVal val="visible"/>
                                      </p:to>
                                    </p:set>
                                    <p:anim calcmode="lin" valueType="num">
                                      <p:cBhvr>
                                        <p:cTn id="22" dur="1000"/>
                                        <p:tgtEl>
                                          <p:spTgt spid="14"/>
                                        </p:tgtEl>
                                        <p:attrNameLst>
                                          <p:attrName>ppt_y</p:attrName>
                                        </p:attrNameLst>
                                      </p:cBhvr>
                                      <p:tavLst>
                                        <p:tav tm="0">
                                          <p:val>
                                            <p:strVal val="#ppt_y+#ppt_h*1.125000"/>
                                          </p:val>
                                        </p:tav>
                                        <p:tav tm="100000">
                                          <p:val>
                                            <p:strVal val="#ppt_y"/>
                                          </p:val>
                                        </p:tav>
                                      </p:tavLst>
                                    </p:anim>
                                    <p:animEffect transition="in" filter="wipe(up)">
                                      <p:cBhvr>
                                        <p:cTn id="23" dur="1000"/>
                                        <p:tgtEl>
                                          <p:spTgt spid="14"/>
                                        </p:tgtEl>
                                      </p:cBhvr>
                                    </p:animEffect>
                                  </p:childTnLst>
                                </p:cTn>
                              </p:par>
                            </p:childTnLst>
                          </p:cTn>
                        </p:par>
                        <p:par>
                          <p:cTn id="24" fill="hold">
                            <p:stCondLst>
                              <p:cond delay="4000"/>
                            </p:stCondLst>
                            <p:childTnLst>
                              <p:par>
                                <p:cTn id="25" presetID="12" presetClass="entr" presetSubtype="4" fill="hold" grpId="0" nodeType="afterEffect">
                                  <p:stCondLst>
                                    <p:cond delay="0"/>
                                  </p:stCondLst>
                                  <p:childTnLst>
                                    <p:set>
                                      <p:cBhvr>
                                        <p:cTn id="26" dur="1000" fill="hold">
                                          <p:stCondLst>
                                            <p:cond delay="0"/>
                                          </p:stCondLst>
                                        </p:cTn>
                                        <p:tgtEl>
                                          <p:spTgt spid="18"/>
                                        </p:tgtEl>
                                        <p:attrNameLst>
                                          <p:attrName>style.visibility</p:attrName>
                                        </p:attrNameLst>
                                      </p:cBhvr>
                                      <p:to>
                                        <p:strVal val="visible"/>
                                      </p:to>
                                    </p:set>
                                    <p:anim calcmode="lin" valueType="num">
                                      <p:cBhvr>
                                        <p:cTn id="27" dur="1000"/>
                                        <p:tgtEl>
                                          <p:spTgt spid="18"/>
                                        </p:tgtEl>
                                        <p:attrNameLst>
                                          <p:attrName>ppt_y</p:attrName>
                                        </p:attrNameLst>
                                      </p:cBhvr>
                                      <p:tavLst>
                                        <p:tav tm="0">
                                          <p:val>
                                            <p:strVal val="#ppt_y+#ppt_h*1.125000"/>
                                          </p:val>
                                        </p:tav>
                                        <p:tav tm="100000">
                                          <p:val>
                                            <p:strVal val="#ppt_y"/>
                                          </p:val>
                                        </p:tav>
                                      </p:tavLst>
                                    </p:anim>
                                    <p:animEffect transition="in" filter="wipe(up)">
                                      <p:cBhvr>
                                        <p:cTn id="28"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74" grpId="0"/>
      <p:bldP spid="68" grpId="0"/>
      <p:bldP spid="14"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1349375" y="2137410"/>
            <a:ext cx="9364980" cy="2306955"/>
          </a:xfrm>
          <a:prstGeom prst="rect">
            <a:avLst/>
          </a:prstGeom>
          <a:noFill/>
          <a:ln>
            <a:noFill/>
          </a:ln>
        </p:spPr>
        <p:txBody>
          <a:bodyPr wrap="none" rtlCol="0" anchor="t">
            <a:spAutoFit/>
          </a:bodyPr>
          <a:lstStyle/>
          <a:p>
            <a:pPr algn="ctr"/>
            <a:r>
              <a:rPr lang="zh-CN" altLang="en-US" sz="72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第三节</a:t>
            </a:r>
            <a:endParaRPr lang="zh-CN" altLang="en-US" sz="72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国外卫生法律法规简介</a:t>
            </a:r>
            <a:endParaRPr lang="zh-CN" altLang="en-US" sz="72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957705"/>
            <a:ext cx="8014335" cy="388112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790315" y="2174875"/>
            <a:ext cx="7417435" cy="3415030"/>
          </a:xfrm>
          <a:prstGeom prst="rect">
            <a:avLst/>
          </a:prstGeom>
          <a:noFill/>
        </p:spPr>
        <p:txBody>
          <a:bodyPr wrap="square" lIns="91459" tIns="45729" rIns="91459" bIns="45729" rtlCol="0">
            <a:spAutoFit/>
          </a:bodyPr>
          <a:lstStyle/>
          <a:p>
            <a:pPr indent="457200" algn="just" fontAlgn="auto">
              <a:lnSpc>
                <a:spcPct val="20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各国卫生法律法规不同于国际法或国际卫生法，它们属于国内法。世界各国在政治、经济、文化、历史传统和生活习俗上的差异，决定了各国的卫生事业与管理有着极大的，甚至是本质的差异。因此，其卫生法律法规不是一般国际社会所公认的国际卫生法，而是由主权国家的立法机关以宪法为依据所制定的适用于本国的法律法规。作为国内法，各国所具有的卫生法律法规不具有国际效力，不需要被国际公认。</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b="-23000"/>
          </a:stretch>
        </a:blipFill>
        <a:effectLst/>
      </p:bgPr>
    </p:bg>
    <p:spTree>
      <p:nvGrpSpPr>
        <p:cNvPr id="1" name=""/>
        <p:cNvGrpSpPr/>
        <p:nvPr/>
      </p:nvGrpSpPr>
      <p:grpSpPr>
        <a:xfrm>
          <a:off x="0" y="0"/>
          <a:ext cx="0" cy="0"/>
          <a:chOff x="0" y="0"/>
          <a:chExt cx="0" cy="0"/>
        </a:xfrm>
      </p:grpSpPr>
      <p:sp>
        <p:nvSpPr>
          <p:cNvPr id="9" name="文本框 8"/>
          <p:cNvSpPr txBox="1"/>
          <p:nvPr/>
        </p:nvSpPr>
        <p:spPr>
          <a:xfrm>
            <a:off x="2385695" y="2120265"/>
            <a:ext cx="6278880" cy="1753235"/>
          </a:xfrm>
          <a:prstGeom prst="rect">
            <a:avLst/>
          </a:prstGeom>
          <a:noFill/>
        </p:spPr>
        <p:txBody>
          <a:bodyPr wrap="square" rtlCol="0">
            <a:spAutoFit/>
          </a:bodyPr>
          <a:lstStyle/>
          <a:p>
            <a:pPr algn="ctr">
              <a:lnSpc>
                <a:spcPct val="150000"/>
              </a:lnSpc>
            </a:pPr>
            <a:r>
              <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谢谢观看</a:t>
            </a:r>
            <a:endPar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grpSp>
        <p:nvGrpSpPr>
          <p:cNvPr id="18" name="组合 17"/>
          <p:cNvGrpSpPr/>
          <p:nvPr/>
        </p:nvGrpSpPr>
        <p:grpSpPr>
          <a:xfrm>
            <a:off x="3987165" y="4099560"/>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a:solidFill>
                    <a:schemeClr val="bg1"/>
                  </a:solidFill>
                  <a:latin typeface="黑体" panose="02010609060101010101" charset="-122"/>
                  <a:ea typeface="黑体" panose="02010609060101010101" charset="-122"/>
                  <a:cs typeface="黑体" panose="02010609060101010101" charset="-122"/>
                </a:rPr>
                <a:t>北京出版社</a:t>
              </a:r>
              <a:endParaRPr lang="zh-CN" altLang="en-US" sz="2400">
                <a:solidFill>
                  <a:schemeClr val="bg1"/>
                </a:solidFill>
                <a:latin typeface="黑体" panose="02010609060101010101" charset="-122"/>
                <a:ea typeface="黑体" panose="02010609060101010101" charset="-122"/>
                <a:cs typeface="黑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000">
        <p:cover dir="d"/>
      </p:transition>
    </mc:Choice>
    <mc:Fallback>
      <p:transition spd="slow">
        <p:cover dir="d"/>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784873da7d5dd939555a422eff551ceed9e77a644dba-7A8xtg"/>
          <p:cNvPicPr>
            <a:picLocks noChangeAspect="1"/>
          </p:cNvPicPr>
          <p:nvPr/>
        </p:nvPicPr>
        <p:blipFill>
          <a:blip r:embed="rId1"/>
          <a:srcRect l="12780" t="2600" r="33949" b="13746"/>
          <a:stretch>
            <a:fillRect/>
          </a:stretch>
        </p:blipFill>
        <p:spPr>
          <a:xfrm>
            <a:off x="-15875" y="19685"/>
            <a:ext cx="3674110" cy="6865620"/>
          </a:xfrm>
          <a:prstGeom prst="rect">
            <a:avLst/>
          </a:prstGeom>
        </p:spPr>
      </p:pic>
      <p:sp>
        <p:nvSpPr>
          <p:cNvPr id="3" name="矩形 2"/>
          <p:cNvSpPr/>
          <p:nvPr/>
        </p:nvSpPr>
        <p:spPr>
          <a:xfrm>
            <a:off x="109855" y="132715"/>
            <a:ext cx="3422650" cy="6640195"/>
          </a:xfrm>
          <a:prstGeom prst="rect">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84250" y="1511935"/>
            <a:ext cx="1452880" cy="3046095"/>
          </a:xfrm>
          <a:prstGeom prst="rect">
            <a:avLst/>
          </a:prstGeom>
          <a:noFill/>
        </p:spPr>
        <p:txBody>
          <a:bodyPr wrap="square" rtlCol="0">
            <a:spAutoFit/>
          </a:bodyPr>
          <a:lstStyle/>
          <a:p>
            <a:r>
              <a:rPr lang="zh-CN" altLang="en-US" sz="9600" b="1">
                <a:solidFill>
                  <a:srgbClr val="5A84AF"/>
                </a:solidFill>
                <a:latin typeface="黑体" panose="02010609060101010101" charset="-122"/>
                <a:ea typeface="黑体" panose="02010609060101010101" charset="-122"/>
              </a:rPr>
              <a:t>目</a:t>
            </a:r>
            <a:endParaRPr lang="zh-CN" altLang="en-US" sz="9600" b="1">
              <a:solidFill>
                <a:srgbClr val="5A84AF"/>
              </a:solidFill>
              <a:latin typeface="黑体" panose="02010609060101010101" charset="-122"/>
              <a:ea typeface="黑体" panose="02010609060101010101" charset="-122"/>
            </a:endParaRPr>
          </a:p>
          <a:p>
            <a:r>
              <a:rPr lang="zh-CN" altLang="en-US" sz="9600" b="1">
                <a:solidFill>
                  <a:srgbClr val="5A84AF"/>
                </a:solidFill>
                <a:latin typeface="黑体" panose="02010609060101010101" charset="-122"/>
                <a:ea typeface="黑体" panose="02010609060101010101" charset="-122"/>
              </a:rPr>
              <a:t>录</a:t>
            </a:r>
            <a:endParaRPr lang="zh-CN" altLang="en-US" sz="9600" b="1">
              <a:solidFill>
                <a:srgbClr val="5A84AF"/>
              </a:solidFill>
              <a:latin typeface="黑体" panose="02010609060101010101" charset="-122"/>
              <a:ea typeface="黑体" panose="02010609060101010101" charset="-122"/>
            </a:endParaRPr>
          </a:p>
        </p:txBody>
      </p:sp>
      <p:grpSp>
        <p:nvGrpSpPr>
          <p:cNvPr id="17" name="组合 16"/>
          <p:cNvGrpSpPr/>
          <p:nvPr/>
        </p:nvGrpSpPr>
        <p:grpSpPr>
          <a:xfrm>
            <a:off x="3968022" y="444232"/>
            <a:ext cx="3498580" cy="540000"/>
            <a:chOff x="1397186" y="3857714"/>
            <a:chExt cx="4055189" cy="549605"/>
          </a:xfrm>
        </p:grpSpPr>
        <p:sp>
          <p:nvSpPr>
            <p:cNvPr id="54"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a:t>
              </a:r>
              <a:r>
                <a:rPr lang="zh-CN" altLang="en-US" sz="1800" dirty="0" smtClean="0">
                  <a:solidFill>
                    <a:schemeClr val="bg1"/>
                  </a:solidFill>
                  <a:uFillTx/>
                  <a:latin typeface="华文细黑" panose="02010600040101010101" charset="-122"/>
                  <a:ea typeface="字魂70号-灵悦黑体"/>
                  <a:sym typeface="华文细黑" panose="02010600040101010101" charset="-122"/>
                </a:rPr>
                <a:t>一章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55" name="矩形 54"/>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rPr>
                <a:t>绪论</a:t>
              </a:r>
              <a:endPar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18" name="组合 17"/>
          <p:cNvGrpSpPr/>
          <p:nvPr/>
        </p:nvGrpSpPr>
        <p:grpSpPr>
          <a:xfrm>
            <a:off x="7990570" y="444232"/>
            <a:ext cx="3698922" cy="540000"/>
            <a:chOff x="1397186" y="3857714"/>
            <a:chExt cx="4225649" cy="549605"/>
          </a:xfrm>
        </p:grpSpPr>
        <p:sp>
          <p:nvSpPr>
            <p:cNvPr id="20"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第二章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1" name="矩形 20"/>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中国</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卫生法律法规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3" name="组合 22"/>
          <p:cNvGrpSpPr/>
          <p:nvPr/>
        </p:nvGrpSpPr>
        <p:grpSpPr>
          <a:xfrm>
            <a:off x="3968022" y="1353807"/>
            <a:ext cx="3498580" cy="540000"/>
            <a:chOff x="1397186" y="3857714"/>
            <a:chExt cx="4225649" cy="549605"/>
          </a:xfrm>
        </p:grpSpPr>
        <p:sp>
          <p:nvSpPr>
            <p:cNvPr id="24"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第三章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5" name="矩形 24"/>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医学</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社会组织法律法规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6" name="组合 25"/>
          <p:cNvGrpSpPr/>
          <p:nvPr/>
        </p:nvGrpSpPr>
        <p:grpSpPr>
          <a:xfrm>
            <a:off x="7990570" y="1353807"/>
            <a:ext cx="3698922" cy="540000"/>
            <a:chOff x="1397186" y="3857714"/>
            <a:chExt cx="4055189" cy="549605"/>
          </a:xfrm>
        </p:grpSpPr>
        <p:sp>
          <p:nvSpPr>
            <p:cNvPr id="27"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第四章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8" name="矩形 27"/>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医疗</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机构管理法律法规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9" name="组合 28"/>
          <p:cNvGrpSpPr/>
          <p:nvPr/>
        </p:nvGrpSpPr>
        <p:grpSpPr>
          <a:xfrm>
            <a:off x="3968022" y="2271878"/>
            <a:ext cx="3498580" cy="540000"/>
            <a:chOff x="1397186" y="3857714"/>
            <a:chExt cx="4055189" cy="549605"/>
          </a:xfrm>
        </p:grpSpPr>
        <p:sp>
          <p:nvSpPr>
            <p:cNvPr id="31"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第五章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3" name="矩形 32"/>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护士</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管理法律制度</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34" name="组合 33"/>
          <p:cNvGrpSpPr/>
          <p:nvPr/>
        </p:nvGrpSpPr>
        <p:grpSpPr>
          <a:xfrm>
            <a:off x="7990570" y="2271878"/>
            <a:ext cx="3698922" cy="540000"/>
            <a:chOff x="1397186" y="3857714"/>
            <a:chExt cx="4225649" cy="549605"/>
          </a:xfrm>
        </p:grpSpPr>
        <p:sp>
          <p:nvSpPr>
            <p:cNvPr id="35"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第六章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6" name="矩形 35"/>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护理</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法律关系</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37" name="组合 36"/>
          <p:cNvGrpSpPr/>
          <p:nvPr/>
        </p:nvGrpSpPr>
        <p:grpSpPr>
          <a:xfrm>
            <a:off x="7990570" y="3201277"/>
            <a:ext cx="3698922" cy="540000"/>
            <a:chOff x="1397186" y="3857714"/>
            <a:chExt cx="4055189" cy="549605"/>
          </a:xfrm>
        </p:grpSpPr>
        <p:sp>
          <p:nvSpPr>
            <p:cNvPr id="38"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第八章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9" name="矩形 38"/>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执</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业医师法律法规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0" name="组合 39"/>
          <p:cNvGrpSpPr/>
          <p:nvPr/>
        </p:nvGrpSpPr>
        <p:grpSpPr>
          <a:xfrm>
            <a:off x="4008027" y="3201277"/>
            <a:ext cx="3498580" cy="540000"/>
            <a:chOff x="1397186" y="3857714"/>
            <a:chExt cx="4225649" cy="549605"/>
          </a:xfrm>
        </p:grpSpPr>
        <p:sp>
          <p:nvSpPr>
            <p:cNvPr id="41"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第七章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42" name="矩形 41"/>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护理</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行为法律风险管理制度</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3" name="组合 42"/>
          <p:cNvGrpSpPr/>
          <p:nvPr/>
        </p:nvGrpSpPr>
        <p:grpSpPr>
          <a:xfrm>
            <a:off x="3989612" y="4091547"/>
            <a:ext cx="3498580" cy="540000"/>
            <a:chOff x="1397186" y="3857714"/>
            <a:chExt cx="4055189" cy="549605"/>
          </a:xfrm>
        </p:grpSpPr>
        <p:sp>
          <p:nvSpPr>
            <p:cNvPr id="44"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第九章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45" name="矩形 44"/>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药品管理法律法规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 name="组合 3"/>
          <p:cNvGrpSpPr/>
          <p:nvPr/>
        </p:nvGrpSpPr>
        <p:grpSpPr>
          <a:xfrm>
            <a:off x="7990570" y="4091547"/>
            <a:ext cx="3698922" cy="540000"/>
            <a:chOff x="1397186" y="3857714"/>
            <a:chExt cx="4225649" cy="549605"/>
          </a:xfrm>
        </p:grpSpPr>
        <p:sp>
          <p:nvSpPr>
            <p:cNvPr id="5"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6" name="矩形 5"/>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突发</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公共卫生事件与灾害事故应急处理法律法规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7" name="组合 6"/>
          <p:cNvGrpSpPr/>
          <p:nvPr/>
        </p:nvGrpSpPr>
        <p:grpSpPr>
          <a:xfrm>
            <a:off x="7990570" y="4981817"/>
            <a:ext cx="3698922" cy="540000"/>
            <a:chOff x="1397186" y="3857714"/>
            <a:chExt cx="4055189" cy="549605"/>
          </a:xfrm>
        </p:grpSpPr>
        <p:sp>
          <p:nvSpPr>
            <p:cNvPr id="8"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二章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10" name="矩形 9"/>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献血</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11" name="组合 10"/>
          <p:cNvGrpSpPr/>
          <p:nvPr/>
        </p:nvGrpSpPr>
        <p:grpSpPr>
          <a:xfrm>
            <a:off x="4008027" y="4981817"/>
            <a:ext cx="3498580" cy="540000"/>
            <a:chOff x="1397186" y="3857714"/>
            <a:chExt cx="4225649" cy="549605"/>
          </a:xfrm>
        </p:grpSpPr>
        <p:sp>
          <p:nvSpPr>
            <p:cNvPr id="12"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一章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13" name="矩形 12"/>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传染病</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防治法律法规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52" name="组合 51"/>
          <p:cNvGrpSpPr/>
          <p:nvPr/>
        </p:nvGrpSpPr>
        <p:grpSpPr>
          <a:xfrm>
            <a:off x="3989612" y="5904616"/>
            <a:ext cx="3498580" cy="540000"/>
            <a:chOff x="1397186" y="3857714"/>
            <a:chExt cx="4055189" cy="549605"/>
          </a:xfrm>
        </p:grpSpPr>
        <p:sp>
          <p:nvSpPr>
            <p:cNvPr id="53"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三章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56" name="矩形 55"/>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中医药</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57" name="组合 56"/>
          <p:cNvGrpSpPr/>
          <p:nvPr/>
        </p:nvGrpSpPr>
        <p:grpSpPr>
          <a:xfrm>
            <a:off x="7990570" y="5904616"/>
            <a:ext cx="3698922" cy="540000"/>
            <a:chOff x="1397186" y="3857714"/>
            <a:chExt cx="4225649" cy="549605"/>
          </a:xfrm>
        </p:grpSpPr>
        <p:sp>
          <p:nvSpPr>
            <p:cNvPr id="58"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四章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59" name="矩形 58"/>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母</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婴保健法律法规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par>
                          <p:cTn id="8" fill="hold">
                            <p:stCondLst>
                              <p:cond delay="2000"/>
                            </p:stCondLst>
                            <p:childTnLst>
                              <p:par>
                                <p:cTn id="9" presetID="1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ppt_x</p:attrName>
                                        </p:attrNameLst>
                                      </p:cBhvr>
                                      <p:tavLst>
                                        <p:tav tm="0">
                                          <p:val>
                                            <p:strVal val="#ppt_x-#ppt_w*1.125000"/>
                                          </p:val>
                                        </p:tav>
                                        <p:tav tm="100000">
                                          <p:val>
                                            <p:strVal val="#ppt_x"/>
                                          </p:val>
                                        </p:tav>
                                      </p:tavLst>
                                    </p:anim>
                                    <p:animEffect transition="in" filter="wipe(right)">
                                      <p:cBhvr>
                                        <p:cTn id="12" dur="500"/>
                                        <p:tgtEl>
                                          <p:spTgt spid="17"/>
                                        </p:tgtEl>
                                      </p:cBhvr>
                                    </p:animEffect>
                                  </p:childTnLst>
                                </p:cTn>
                              </p:par>
                            </p:childTnLst>
                          </p:cTn>
                        </p:par>
                        <p:par>
                          <p:cTn id="13" fill="hold">
                            <p:stCondLst>
                              <p:cond delay="2500"/>
                            </p:stCondLst>
                            <p:childTnLst>
                              <p:par>
                                <p:cTn id="14" presetID="12" presetClass="entr" presetSubtype="8"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ppt_x</p:attrName>
                                        </p:attrNameLst>
                                      </p:cBhvr>
                                      <p:tavLst>
                                        <p:tav tm="0">
                                          <p:val>
                                            <p:strVal val="#ppt_x-#ppt_w*1.125000"/>
                                          </p:val>
                                        </p:tav>
                                        <p:tav tm="100000">
                                          <p:val>
                                            <p:strVal val="#ppt_x"/>
                                          </p:val>
                                        </p:tav>
                                      </p:tavLst>
                                    </p:anim>
                                    <p:animEffect transition="in" filter="wipe(right)">
                                      <p:cBhvr>
                                        <p:cTn id="17" dur="500"/>
                                        <p:tgtEl>
                                          <p:spTgt spid="18"/>
                                        </p:tgtEl>
                                      </p:cBhvr>
                                    </p:animEffect>
                                  </p:childTnLst>
                                </p:cTn>
                              </p:par>
                            </p:childTnLst>
                          </p:cTn>
                        </p:par>
                        <p:par>
                          <p:cTn id="18" fill="hold">
                            <p:stCondLst>
                              <p:cond delay="3000"/>
                            </p:stCondLst>
                            <p:childTnLst>
                              <p:par>
                                <p:cTn id="19" presetID="12" presetClass="entr" presetSubtype="8"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p:tgtEl>
                                          <p:spTgt spid="23"/>
                                        </p:tgtEl>
                                        <p:attrNameLst>
                                          <p:attrName>ppt_x</p:attrName>
                                        </p:attrNameLst>
                                      </p:cBhvr>
                                      <p:tavLst>
                                        <p:tav tm="0">
                                          <p:val>
                                            <p:strVal val="#ppt_x-#ppt_w*1.125000"/>
                                          </p:val>
                                        </p:tav>
                                        <p:tav tm="100000">
                                          <p:val>
                                            <p:strVal val="#ppt_x"/>
                                          </p:val>
                                        </p:tav>
                                      </p:tavLst>
                                    </p:anim>
                                    <p:animEffect transition="in" filter="wipe(right)">
                                      <p:cBhvr>
                                        <p:cTn id="22" dur="500"/>
                                        <p:tgtEl>
                                          <p:spTgt spid="23"/>
                                        </p:tgtEl>
                                      </p:cBhvr>
                                    </p:animEffect>
                                  </p:childTnLst>
                                </p:cTn>
                              </p:par>
                            </p:childTnLst>
                          </p:cTn>
                        </p:par>
                        <p:par>
                          <p:cTn id="23" fill="hold">
                            <p:stCondLst>
                              <p:cond delay="3500"/>
                            </p:stCondLst>
                            <p:childTnLst>
                              <p:par>
                                <p:cTn id="24" presetID="12" presetClass="entr" presetSubtype="8"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p:tgtEl>
                                          <p:spTgt spid="26"/>
                                        </p:tgtEl>
                                        <p:attrNameLst>
                                          <p:attrName>ppt_x</p:attrName>
                                        </p:attrNameLst>
                                      </p:cBhvr>
                                      <p:tavLst>
                                        <p:tav tm="0">
                                          <p:val>
                                            <p:strVal val="#ppt_x-#ppt_w*1.125000"/>
                                          </p:val>
                                        </p:tav>
                                        <p:tav tm="100000">
                                          <p:val>
                                            <p:strVal val="#ppt_x"/>
                                          </p:val>
                                        </p:tav>
                                      </p:tavLst>
                                    </p:anim>
                                    <p:animEffect transition="in" filter="wipe(right)">
                                      <p:cBhvr>
                                        <p:cTn id="27" dur="500"/>
                                        <p:tgtEl>
                                          <p:spTgt spid="26"/>
                                        </p:tgtEl>
                                      </p:cBhvr>
                                    </p:animEffect>
                                  </p:childTnLst>
                                </p:cTn>
                              </p:par>
                            </p:childTnLst>
                          </p:cTn>
                        </p:par>
                        <p:par>
                          <p:cTn id="28" fill="hold">
                            <p:stCondLst>
                              <p:cond delay="4000"/>
                            </p:stCondLst>
                            <p:childTnLst>
                              <p:par>
                                <p:cTn id="29" presetID="12" presetClass="entr" presetSubtype="8"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p:tgtEl>
                                          <p:spTgt spid="29"/>
                                        </p:tgtEl>
                                        <p:attrNameLst>
                                          <p:attrName>ppt_x</p:attrName>
                                        </p:attrNameLst>
                                      </p:cBhvr>
                                      <p:tavLst>
                                        <p:tav tm="0">
                                          <p:val>
                                            <p:strVal val="#ppt_x-#ppt_w*1.125000"/>
                                          </p:val>
                                        </p:tav>
                                        <p:tav tm="100000">
                                          <p:val>
                                            <p:strVal val="#ppt_x"/>
                                          </p:val>
                                        </p:tav>
                                      </p:tavLst>
                                    </p:anim>
                                    <p:animEffect transition="in" filter="wipe(right)">
                                      <p:cBhvr>
                                        <p:cTn id="32" dur="500"/>
                                        <p:tgtEl>
                                          <p:spTgt spid="29"/>
                                        </p:tgtEl>
                                      </p:cBhvr>
                                    </p:animEffect>
                                  </p:childTnLst>
                                </p:cTn>
                              </p:par>
                            </p:childTnLst>
                          </p:cTn>
                        </p:par>
                        <p:par>
                          <p:cTn id="33" fill="hold">
                            <p:stCondLst>
                              <p:cond delay="4500"/>
                            </p:stCondLst>
                            <p:childTnLst>
                              <p:par>
                                <p:cTn id="34" presetID="12" presetClass="entr" presetSubtype="8"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p:tgtEl>
                                          <p:spTgt spid="34"/>
                                        </p:tgtEl>
                                        <p:attrNameLst>
                                          <p:attrName>ppt_x</p:attrName>
                                        </p:attrNameLst>
                                      </p:cBhvr>
                                      <p:tavLst>
                                        <p:tav tm="0">
                                          <p:val>
                                            <p:strVal val="#ppt_x-#ppt_w*1.125000"/>
                                          </p:val>
                                        </p:tav>
                                        <p:tav tm="100000">
                                          <p:val>
                                            <p:strVal val="#ppt_x"/>
                                          </p:val>
                                        </p:tav>
                                      </p:tavLst>
                                    </p:anim>
                                    <p:animEffect transition="in" filter="wipe(right)">
                                      <p:cBhvr>
                                        <p:cTn id="37" dur="500"/>
                                        <p:tgtEl>
                                          <p:spTgt spid="34"/>
                                        </p:tgtEl>
                                      </p:cBhvr>
                                    </p:animEffect>
                                  </p:childTnLst>
                                </p:cTn>
                              </p:par>
                            </p:childTnLst>
                          </p:cTn>
                        </p:par>
                        <p:par>
                          <p:cTn id="38" fill="hold">
                            <p:stCondLst>
                              <p:cond delay="5000"/>
                            </p:stCondLst>
                            <p:childTnLst>
                              <p:par>
                                <p:cTn id="39" presetID="12" presetClass="entr" presetSubtype="8"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p:tgtEl>
                                          <p:spTgt spid="40"/>
                                        </p:tgtEl>
                                        <p:attrNameLst>
                                          <p:attrName>ppt_x</p:attrName>
                                        </p:attrNameLst>
                                      </p:cBhvr>
                                      <p:tavLst>
                                        <p:tav tm="0">
                                          <p:val>
                                            <p:strVal val="#ppt_x-#ppt_w*1.125000"/>
                                          </p:val>
                                        </p:tav>
                                        <p:tav tm="100000">
                                          <p:val>
                                            <p:strVal val="#ppt_x"/>
                                          </p:val>
                                        </p:tav>
                                      </p:tavLst>
                                    </p:anim>
                                    <p:animEffect transition="in" filter="wipe(right)">
                                      <p:cBhvr>
                                        <p:cTn id="42" dur="500"/>
                                        <p:tgtEl>
                                          <p:spTgt spid="40"/>
                                        </p:tgtEl>
                                      </p:cBhvr>
                                    </p:animEffect>
                                  </p:childTnLst>
                                </p:cTn>
                              </p:par>
                            </p:childTnLst>
                          </p:cTn>
                        </p:par>
                        <p:par>
                          <p:cTn id="43" fill="hold">
                            <p:stCondLst>
                              <p:cond delay="5500"/>
                            </p:stCondLst>
                            <p:childTnLst>
                              <p:par>
                                <p:cTn id="44" presetID="12" presetClass="entr" presetSubtype="8" fill="hold" nodeType="after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500"/>
                                        <p:tgtEl>
                                          <p:spTgt spid="37"/>
                                        </p:tgtEl>
                                        <p:attrNameLst>
                                          <p:attrName>ppt_x</p:attrName>
                                        </p:attrNameLst>
                                      </p:cBhvr>
                                      <p:tavLst>
                                        <p:tav tm="0">
                                          <p:val>
                                            <p:strVal val="#ppt_x-#ppt_w*1.125000"/>
                                          </p:val>
                                        </p:tav>
                                        <p:tav tm="100000">
                                          <p:val>
                                            <p:strVal val="#ppt_x"/>
                                          </p:val>
                                        </p:tav>
                                      </p:tavLst>
                                    </p:anim>
                                    <p:animEffect transition="in" filter="wipe(right)">
                                      <p:cBhvr>
                                        <p:cTn id="47" dur="500"/>
                                        <p:tgtEl>
                                          <p:spTgt spid="37"/>
                                        </p:tgtEl>
                                      </p:cBhvr>
                                    </p:animEffect>
                                  </p:childTnLst>
                                </p:cTn>
                              </p:par>
                            </p:childTnLst>
                          </p:cTn>
                        </p:par>
                        <p:par>
                          <p:cTn id="48" fill="hold">
                            <p:stCondLst>
                              <p:cond delay="6000"/>
                            </p:stCondLst>
                            <p:childTnLst>
                              <p:par>
                                <p:cTn id="49" presetID="12" presetClass="entr" presetSubtype="8" fill="hold"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p:tgtEl>
                                          <p:spTgt spid="43"/>
                                        </p:tgtEl>
                                        <p:attrNameLst>
                                          <p:attrName>ppt_x</p:attrName>
                                        </p:attrNameLst>
                                      </p:cBhvr>
                                      <p:tavLst>
                                        <p:tav tm="0">
                                          <p:val>
                                            <p:strVal val="#ppt_x-#ppt_w*1.125000"/>
                                          </p:val>
                                        </p:tav>
                                        <p:tav tm="100000">
                                          <p:val>
                                            <p:strVal val="#ppt_x"/>
                                          </p:val>
                                        </p:tav>
                                      </p:tavLst>
                                    </p:anim>
                                    <p:animEffect transition="in" filter="wipe(right)">
                                      <p:cBhvr>
                                        <p:cTn id="52" dur="500"/>
                                        <p:tgtEl>
                                          <p:spTgt spid="43"/>
                                        </p:tgtEl>
                                      </p:cBhvr>
                                    </p:animEffect>
                                  </p:childTnLst>
                                </p:cTn>
                              </p:par>
                            </p:childTnLst>
                          </p:cTn>
                        </p:par>
                        <p:par>
                          <p:cTn id="53" fill="hold">
                            <p:stCondLst>
                              <p:cond delay="6500"/>
                            </p:stCondLst>
                            <p:childTnLst>
                              <p:par>
                                <p:cTn id="54" presetID="12" presetClass="entr" presetSubtype="8" fill="hold"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500"/>
                                        <p:tgtEl>
                                          <p:spTgt spid="4"/>
                                        </p:tgtEl>
                                        <p:attrNameLst>
                                          <p:attrName>ppt_x</p:attrName>
                                        </p:attrNameLst>
                                      </p:cBhvr>
                                      <p:tavLst>
                                        <p:tav tm="0">
                                          <p:val>
                                            <p:strVal val="#ppt_x-#ppt_w*1.125000"/>
                                          </p:val>
                                        </p:tav>
                                        <p:tav tm="100000">
                                          <p:val>
                                            <p:strVal val="#ppt_x"/>
                                          </p:val>
                                        </p:tav>
                                      </p:tavLst>
                                    </p:anim>
                                    <p:animEffect transition="in" filter="wipe(right)">
                                      <p:cBhvr>
                                        <p:cTn id="57" dur="500"/>
                                        <p:tgtEl>
                                          <p:spTgt spid="4"/>
                                        </p:tgtEl>
                                      </p:cBhvr>
                                    </p:animEffect>
                                  </p:childTnLst>
                                </p:cTn>
                              </p:par>
                            </p:childTnLst>
                          </p:cTn>
                        </p:par>
                        <p:par>
                          <p:cTn id="58" fill="hold">
                            <p:stCondLst>
                              <p:cond delay="7000"/>
                            </p:stCondLst>
                            <p:childTnLst>
                              <p:par>
                                <p:cTn id="59" presetID="12" presetClass="entr" presetSubtype="8"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p:tgtEl>
                                          <p:spTgt spid="11"/>
                                        </p:tgtEl>
                                        <p:attrNameLst>
                                          <p:attrName>ppt_x</p:attrName>
                                        </p:attrNameLst>
                                      </p:cBhvr>
                                      <p:tavLst>
                                        <p:tav tm="0">
                                          <p:val>
                                            <p:strVal val="#ppt_x-#ppt_w*1.125000"/>
                                          </p:val>
                                        </p:tav>
                                        <p:tav tm="100000">
                                          <p:val>
                                            <p:strVal val="#ppt_x"/>
                                          </p:val>
                                        </p:tav>
                                      </p:tavLst>
                                    </p:anim>
                                    <p:animEffect transition="in" filter="wipe(right)">
                                      <p:cBhvr>
                                        <p:cTn id="62" dur="500"/>
                                        <p:tgtEl>
                                          <p:spTgt spid="11"/>
                                        </p:tgtEl>
                                      </p:cBhvr>
                                    </p:animEffect>
                                  </p:childTnLst>
                                </p:cTn>
                              </p:par>
                            </p:childTnLst>
                          </p:cTn>
                        </p:par>
                        <p:par>
                          <p:cTn id="63" fill="hold">
                            <p:stCondLst>
                              <p:cond delay="7500"/>
                            </p:stCondLst>
                            <p:childTnLst>
                              <p:par>
                                <p:cTn id="64" presetID="12" presetClass="entr" presetSubtype="8" fill="hold"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additive="base">
                                        <p:cTn id="66" dur="500"/>
                                        <p:tgtEl>
                                          <p:spTgt spid="7"/>
                                        </p:tgtEl>
                                        <p:attrNameLst>
                                          <p:attrName>ppt_x</p:attrName>
                                        </p:attrNameLst>
                                      </p:cBhvr>
                                      <p:tavLst>
                                        <p:tav tm="0">
                                          <p:val>
                                            <p:strVal val="#ppt_x-#ppt_w*1.125000"/>
                                          </p:val>
                                        </p:tav>
                                        <p:tav tm="100000">
                                          <p:val>
                                            <p:strVal val="#ppt_x"/>
                                          </p:val>
                                        </p:tav>
                                      </p:tavLst>
                                    </p:anim>
                                    <p:animEffect transition="in" filter="wipe(right)">
                                      <p:cBhvr>
                                        <p:cTn id="67" dur="500"/>
                                        <p:tgtEl>
                                          <p:spTgt spid="7"/>
                                        </p:tgtEl>
                                      </p:cBhvr>
                                    </p:animEffect>
                                  </p:childTnLst>
                                </p:cTn>
                              </p:par>
                            </p:childTnLst>
                          </p:cTn>
                        </p:par>
                        <p:par>
                          <p:cTn id="68" fill="hold">
                            <p:stCondLst>
                              <p:cond delay="8000"/>
                            </p:stCondLst>
                            <p:childTnLst>
                              <p:par>
                                <p:cTn id="69" presetID="12" presetClass="entr" presetSubtype="8"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 calcmode="lin" valueType="num">
                                      <p:cBhvr additive="base">
                                        <p:cTn id="71" dur="500"/>
                                        <p:tgtEl>
                                          <p:spTgt spid="52"/>
                                        </p:tgtEl>
                                        <p:attrNameLst>
                                          <p:attrName>ppt_x</p:attrName>
                                        </p:attrNameLst>
                                      </p:cBhvr>
                                      <p:tavLst>
                                        <p:tav tm="0">
                                          <p:val>
                                            <p:strVal val="#ppt_x-#ppt_w*1.125000"/>
                                          </p:val>
                                        </p:tav>
                                        <p:tav tm="100000">
                                          <p:val>
                                            <p:strVal val="#ppt_x"/>
                                          </p:val>
                                        </p:tav>
                                      </p:tavLst>
                                    </p:anim>
                                    <p:animEffect transition="in" filter="wipe(right)">
                                      <p:cBhvr>
                                        <p:cTn id="72" dur="500"/>
                                        <p:tgtEl>
                                          <p:spTgt spid="52"/>
                                        </p:tgtEl>
                                      </p:cBhvr>
                                    </p:animEffect>
                                  </p:childTnLst>
                                </p:cTn>
                              </p:par>
                            </p:childTnLst>
                          </p:cTn>
                        </p:par>
                        <p:par>
                          <p:cTn id="73" fill="hold">
                            <p:stCondLst>
                              <p:cond delay="8500"/>
                            </p:stCondLst>
                            <p:childTnLst>
                              <p:par>
                                <p:cTn id="74" presetID="12" presetClass="entr" presetSubtype="8" fill="hold" nodeType="afterEffect">
                                  <p:stCondLst>
                                    <p:cond delay="0"/>
                                  </p:stCondLst>
                                  <p:childTnLst>
                                    <p:set>
                                      <p:cBhvr>
                                        <p:cTn id="75" dur="1" fill="hold">
                                          <p:stCondLst>
                                            <p:cond delay="0"/>
                                          </p:stCondLst>
                                        </p:cTn>
                                        <p:tgtEl>
                                          <p:spTgt spid="57"/>
                                        </p:tgtEl>
                                        <p:attrNameLst>
                                          <p:attrName>style.visibility</p:attrName>
                                        </p:attrNameLst>
                                      </p:cBhvr>
                                      <p:to>
                                        <p:strVal val="visible"/>
                                      </p:to>
                                    </p:set>
                                    <p:anim calcmode="lin" valueType="num">
                                      <p:cBhvr additive="base">
                                        <p:cTn id="76" dur="500"/>
                                        <p:tgtEl>
                                          <p:spTgt spid="57"/>
                                        </p:tgtEl>
                                        <p:attrNameLst>
                                          <p:attrName>ppt_x</p:attrName>
                                        </p:attrNameLst>
                                      </p:cBhvr>
                                      <p:tavLst>
                                        <p:tav tm="0">
                                          <p:val>
                                            <p:strVal val="#ppt_x-#ppt_w*1.125000"/>
                                          </p:val>
                                        </p:tav>
                                        <p:tav tm="100000">
                                          <p:val>
                                            <p:strVal val="#ppt_x"/>
                                          </p:val>
                                        </p:tav>
                                      </p:tavLst>
                                    </p:anim>
                                    <p:animEffect transition="in" filter="wipe(right)">
                                      <p:cBhvr>
                                        <p:cTn id="7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818515" y="1389380"/>
            <a:ext cx="10327005" cy="3138170"/>
          </a:xfrm>
          <a:prstGeom prst="rect">
            <a:avLst/>
          </a:prstGeom>
          <a:noFill/>
        </p:spPr>
        <p:txBody>
          <a:bodyPr wrap="square">
            <a:spAutoFit/>
          </a:bodyPr>
          <a:lstStyle/>
          <a:p>
            <a:pPr algn="ctr">
              <a:lnSpc>
                <a:spcPct val="150000"/>
              </a:lnSpc>
              <a:defRPr/>
            </a:pPr>
            <a:r>
              <a:rPr lang="zh-CN" altLang="en-US" sz="6600" b="1" dirty="0" smtClean="0">
                <a:solidFill>
                  <a:srgbClr val="0070C0"/>
                </a:solidFill>
                <a:latin typeface="黑体" panose="02010609060101010101" charset="-122"/>
                <a:ea typeface="黑体" panose="02010609060101010101" charset="-122"/>
                <a:cs typeface="+mn-ea"/>
                <a:sym typeface="黑体" panose="02010609060101010101" charset="-122"/>
              </a:rPr>
              <a:t>第一章</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a:p>
            <a:pPr algn="ctr">
              <a:lnSpc>
                <a:spcPct val="150000"/>
              </a:lnSpc>
              <a:defRPr/>
            </a:pPr>
            <a:r>
              <a:rPr lang="zh-CN" altLang="en-US" sz="6600" b="1" dirty="0">
                <a:solidFill>
                  <a:srgbClr val="0070C0"/>
                </a:solidFill>
                <a:latin typeface="黑体" panose="02010609060101010101" charset="-122"/>
                <a:ea typeface="黑体" panose="02010609060101010101" charset="-122"/>
                <a:cs typeface="+mn-ea"/>
                <a:sym typeface="黑体" panose="02010609060101010101" charset="-122"/>
              </a:rPr>
              <a:t>绪论</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med" p14:dur="750">
        <p:newsflash/>
      </p:transition>
    </mc:Choice>
    <mc:Fallback>
      <p:transition spd="med">
        <p:newsflash/>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9"/>
          <p:cNvSpPr/>
          <p:nvPr/>
        </p:nvSpPr>
        <p:spPr bwMode="auto">
          <a:xfrm>
            <a:off x="301837" y="1193801"/>
            <a:ext cx="11654367" cy="736600"/>
          </a:xfrm>
          <a:custGeom>
            <a:avLst/>
            <a:gdLst>
              <a:gd name="T0" fmla="*/ 2 w 4909"/>
              <a:gd name="T1" fmla="*/ 0 h 310"/>
              <a:gd name="T2" fmla="*/ 609 w 4909"/>
              <a:gd name="T3" fmla="*/ 115 h 310"/>
              <a:gd name="T4" fmla="*/ 1222 w 4909"/>
              <a:gd name="T5" fmla="*/ 195 h 310"/>
              <a:gd name="T6" fmla="*/ 1838 w 4909"/>
              <a:gd name="T7" fmla="*/ 245 h 310"/>
              <a:gd name="T8" fmla="*/ 2456 w 4909"/>
              <a:gd name="T9" fmla="*/ 264 h 310"/>
              <a:gd name="T10" fmla="*/ 3073 w 4909"/>
              <a:gd name="T11" fmla="*/ 252 h 310"/>
              <a:gd name="T12" fmla="*/ 3382 w 4909"/>
              <a:gd name="T13" fmla="*/ 233 h 310"/>
              <a:gd name="T14" fmla="*/ 3535 w 4909"/>
              <a:gd name="T15" fmla="*/ 220 h 310"/>
              <a:gd name="T16" fmla="*/ 3689 w 4909"/>
              <a:gd name="T17" fmla="*/ 205 h 310"/>
              <a:gd name="T18" fmla="*/ 3996 w 4909"/>
              <a:gd name="T19" fmla="*/ 168 h 310"/>
              <a:gd name="T20" fmla="*/ 4302 w 4909"/>
              <a:gd name="T21" fmla="*/ 122 h 310"/>
              <a:gd name="T22" fmla="*/ 4606 w 4909"/>
              <a:gd name="T23" fmla="*/ 66 h 310"/>
              <a:gd name="T24" fmla="*/ 4757 w 4909"/>
              <a:gd name="T25" fmla="*/ 34 h 310"/>
              <a:gd name="T26" fmla="*/ 4908 w 4909"/>
              <a:gd name="T27" fmla="*/ 0 h 310"/>
              <a:gd name="T28" fmla="*/ 4909 w 4909"/>
              <a:gd name="T29" fmla="*/ 6 h 310"/>
              <a:gd name="T30" fmla="*/ 4760 w 4909"/>
              <a:gd name="T31" fmla="*/ 46 h 310"/>
              <a:gd name="T32" fmla="*/ 4609 w 4909"/>
              <a:gd name="T33" fmla="*/ 82 h 310"/>
              <a:gd name="T34" fmla="*/ 4306 w 4909"/>
              <a:gd name="T35" fmla="*/ 146 h 310"/>
              <a:gd name="T36" fmla="*/ 4001 w 4909"/>
              <a:gd name="T37" fmla="*/ 199 h 310"/>
              <a:gd name="T38" fmla="*/ 3693 w 4909"/>
              <a:gd name="T39" fmla="*/ 241 h 310"/>
              <a:gd name="T40" fmla="*/ 3075 w 4909"/>
              <a:gd name="T41" fmla="*/ 294 h 310"/>
              <a:gd name="T42" fmla="*/ 2455 w 4909"/>
              <a:gd name="T43" fmla="*/ 309 h 310"/>
              <a:gd name="T44" fmla="*/ 1836 w 4909"/>
              <a:gd name="T45" fmla="*/ 288 h 310"/>
              <a:gd name="T46" fmla="*/ 1218 w 4909"/>
              <a:gd name="T47" fmla="*/ 231 h 310"/>
              <a:gd name="T48" fmla="*/ 605 w 4909"/>
              <a:gd name="T49" fmla="*/ 140 h 310"/>
              <a:gd name="T50" fmla="*/ 301 w 4909"/>
              <a:gd name="T51" fmla="*/ 79 h 310"/>
              <a:gd name="T52" fmla="*/ 150 w 4909"/>
              <a:gd name="T53" fmla="*/ 45 h 310"/>
              <a:gd name="T54" fmla="*/ 0 w 4909"/>
              <a:gd name="T55" fmla="*/ 6 h 310"/>
              <a:gd name="T56" fmla="*/ 2 w 4909"/>
              <a:gd name="T57"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09" h="310">
                <a:moveTo>
                  <a:pt x="2" y="0"/>
                </a:moveTo>
                <a:cubicBezTo>
                  <a:pt x="203" y="46"/>
                  <a:pt x="406" y="83"/>
                  <a:pt x="609" y="115"/>
                </a:cubicBezTo>
                <a:cubicBezTo>
                  <a:pt x="813" y="147"/>
                  <a:pt x="1017" y="173"/>
                  <a:pt x="1222" y="195"/>
                </a:cubicBezTo>
                <a:cubicBezTo>
                  <a:pt x="1427" y="217"/>
                  <a:pt x="1633" y="234"/>
                  <a:pt x="1838" y="245"/>
                </a:cubicBezTo>
                <a:cubicBezTo>
                  <a:pt x="2044" y="257"/>
                  <a:pt x="2250" y="264"/>
                  <a:pt x="2456" y="264"/>
                </a:cubicBezTo>
                <a:cubicBezTo>
                  <a:pt x="2662" y="266"/>
                  <a:pt x="2868" y="262"/>
                  <a:pt x="3073" y="252"/>
                </a:cubicBezTo>
                <a:cubicBezTo>
                  <a:pt x="3176" y="247"/>
                  <a:pt x="3279" y="241"/>
                  <a:pt x="3382" y="233"/>
                </a:cubicBezTo>
                <a:cubicBezTo>
                  <a:pt x="3433" y="229"/>
                  <a:pt x="3484" y="225"/>
                  <a:pt x="3535" y="220"/>
                </a:cubicBezTo>
                <a:cubicBezTo>
                  <a:pt x="3587" y="215"/>
                  <a:pt x="3638" y="210"/>
                  <a:pt x="3689" y="205"/>
                </a:cubicBezTo>
                <a:cubicBezTo>
                  <a:pt x="3792" y="194"/>
                  <a:pt x="3894" y="182"/>
                  <a:pt x="3996" y="168"/>
                </a:cubicBezTo>
                <a:cubicBezTo>
                  <a:pt x="4098" y="154"/>
                  <a:pt x="4200" y="139"/>
                  <a:pt x="4302" y="122"/>
                </a:cubicBezTo>
                <a:cubicBezTo>
                  <a:pt x="4403" y="105"/>
                  <a:pt x="4505" y="86"/>
                  <a:pt x="4606" y="66"/>
                </a:cubicBezTo>
                <a:cubicBezTo>
                  <a:pt x="4656" y="56"/>
                  <a:pt x="4707" y="45"/>
                  <a:pt x="4757" y="34"/>
                </a:cubicBezTo>
                <a:cubicBezTo>
                  <a:pt x="4807" y="23"/>
                  <a:pt x="4858" y="12"/>
                  <a:pt x="4908" y="0"/>
                </a:cubicBezTo>
                <a:cubicBezTo>
                  <a:pt x="4909" y="6"/>
                  <a:pt x="4909" y="6"/>
                  <a:pt x="4909" y="6"/>
                </a:cubicBezTo>
                <a:cubicBezTo>
                  <a:pt x="4860" y="20"/>
                  <a:pt x="4810" y="33"/>
                  <a:pt x="4760" y="46"/>
                </a:cubicBezTo>
                <a:cubicBezTo>
                  <a:pt x="4710" y="58"/>
                  <a:pt x="4659" y="70"/>
                  <a:pt x="4609" y="82"/>
                </a:cubicBezTo>
                <a:cubicBezTo>
                  <a:pt x="4508" y="105"/>
                  <a:pt x="4407" y="127"/>
                  <a:pt x="4306" y="146"/>
                </a:cubicBezTo>
                <a:cubicBezTo>
                  <a:pt x="4204" y="166"/>
                  <a:pt x="4103" y="183"/>
                  <a:pt x="4001" y="199"/>
                </a:cubicBezTo>
                <a:cubicBezTo>
                  <a:pt x="3898" y="215"/>
                  <a:pt x="3796" y="229"/>
                  <a:pt x="3693" y="241"/>
                </a:cubicBezTo>
                <a:cubicBezTo>
                  <a:pt x="3488" y="266"/>
                  <a:pt x="3282" y="283"/>
                  <a:pt x="3075" y="294"/>
                </a:cubicBezTo>
                <a:cubicBezTo>
                  <a:pt x="2869" y="305"/>
                  <a:pt x="2662" y="310"/>
                  <a:pt x="2455" y="309"/>
                </a:cubicBezTo>
                <a:cubicBezTo>
                  <a:pt x="2249" y="308"/>
                  <a:pt x="2042" y="301"/>
                  <a:pt x="1836" y="288"/>
                </a:cubicBezTo>
                <a:cubicBezTo>
                  <a:pt x="1629" y="274"/>
                  <a:pt x="1423" y="256"/>
                  <a:pt x="1218" y="231"/>
                </a:cubicBezTo>
                <a:cubicBezTo>
                  <a:pt x="1013" y="207"/>
                  <a:pt x="809" y="176"/>
                  <a:pt x="605" y="140"/>
                </a:cubicBezTo>
                <a:cubicBezTo>
                  <a:pt x="504" y="121"/>
                  <a:pt x="402" y="101"/>
                  <a:pt x="301" y="79"/>
                </a:cubicBezTo>
                <a:cubicBezTo>
                  <a:pt x="251" y="68"/>
                  <a:pt x="200" y="57"/>
                  <a:pt x="150" y="45"/>
                </a:cubicBezTo>
                <a:cubicBezTo>
                  <a:pt x="100" y="33"/>
                  <a:pt x="50" y="20"/>
                  <a:pt x="0" y="6"/>
                </a:cubicBezTo>
                <a:lnTo>
                  <a:pt x="2"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grpSp>
        <p:nvGrpSpPr>
          <p:cNvPr id="19" name="组合 18"/>
          <p:cNvGrpSpPr/>
          <p:nvPr/>
        </p:nvGrpSpPr>
        <p:grpSpPr>
          <a:xfrm>
            <a:off x="2156460" y="1392555"/>
            <a:ext cx="1652905" cy="2454910"/>
            <a:chOff x="3345" y="2143"/>
            <a:chExt cx="2603" cy="3866"/>
          </a:xfrm>
        </p:grpSpPr>
        <p:sp>
          <p:nvSpPr>
            <p:cNvPr id="15" name="Freeform 7"/>
            <p:cNvSpPr>
              <a:spLocks noEditPoints="1"/>
            </p:cNvSpPr>
            <p:nvPr/>
          </p:nvSpPr>
          <p:spPr bwMode="auto">
            <a:xfrm>
              <a:off x="3345" y="3029"/>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solidFill>
              <a:srgbClr val="5A84AF"/>
            </a:solid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6" name="Freeform 10"/>
            <p:cNvSpPr/>
            <p:nvPr/>
          </p:nvSpPr>
          <p:spPr bwMode="auto">
            <a:xfrm>
              <a:off x="4295" y="2143"/>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solidFill>
              <a:srgbClr val="5A84A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2" name="矩形 1"/>
            <p:cNvSpPr/>
            <p:nvPr/>
          </p:nvSpPr>
          <p:spPr>
            <a:xfrm>
              <a:off x="3574" y="4253"/>
              <a:ext cx="2144" cy="580"/>
            </a:xfrm>
            <a:prstGeom prst="rect">
              <a:avLst/>
            </a:prstGeom>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知识目标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0" name="组合 19"/>
          <p:cNvGrpSpPr/>
          <p:nvPr/>
        </p:nvGrpSpPr>
        <p:grpSpPr>
          <a:xfrm>
            <a:off x="5302250" y="1588770"/>
            <a:ext cx="1652905" cy="2499995"/>
            <a:chOff x="8299" y="2452"/>
            <a:chExt cx="2603" cy="3937"/>
          </a:xfrm>
          <a:solidFill>
            <a:srgbClr val="2E75B6"/>
          </a:solidFill>
        </p:grpSpPr>
        <p:sp>
          <p:nvSpPr>
            <p:cNvPr id="29" name="Freeform 8"/>
            <p:cNvSpPr>
              <a:spLocks noEditPoints="1"/>
            </p:cNvSpPr>
            <p:nvPr/>
          </p:nvSpPr>
          <p:spPr bwMode="auto">
            <a:xfrm>
              <a:off x="8299" y="3406"/>
              <a:ext cx="2603" cy="2983"/>
            </a:xfrm>
            <a:custGeom>
              <a:avLst/>
              <a:gdLst>
                <a:gd name="T0" fmla="*/ 572 w 696"/>
                <a:gd name="T1" fmla="*/ 225 h 797"/>
                <a:gd name="T2" fmla="*/ 572 w 696"/>
                <a:gd name="T3" fmla="*/ 673 h 797"/>
                <a:gd name="T4" fmla="*/ 123 w 696"/>
                <a:gd name="T5" fmla="*/ 673 h 797"/>
                <a:gd name="T6" fmla="*/ 123 w 696"/>
                <a:gd name="T7" fmla="*/ 225 h 797"/>
                <a:gd name="T8" fmla="*/ 348 w 696"/>
                <a:gd name="T9" fmla="*/ 0 h 797"/>
                <a:gd name="T10" fmla="*/ 572 w 696"/>
                <a:gd name="T11" fmla="*/ 225 h 797"/>
                <a:gd name="T12" fmla="*/ 334 w 696"/>
                <a:gd name="T13" fmla="*/ 101 h 797"/>
                <a:gd name="T14" fmla="*/ 368 w 696"/>
                <a:gd name="T15" fmla="*/ 101 h 797"/>
                <a:gd name="T16" fmla="*/ 368 w 696"/>
                <a:gd name="T17" fmla="*/ 68 h 797"/>
                <a:gd name="T18" fmla="*/ 334 w 696"/>
                <a:gd name="T19" fmla="*/ 68 h 797"/>
                <a:gd name="T20" fmla="*/ 334 w 696"/>
                <a:gd name="T21" fmla="*/ 101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7">
                  <a:moveTo>
                    <a:pt x="572" y="225"/>
                  </a:moveTo>
                  <a:cubicBezTo>
                    <a:pt x="696" y="348"/>
                    <a:pt x="696" y="549"/>
                    <a:pt x="572" y="673"/>
                  </a:cubicBezTo>
                  <a:cubicBezTo>
                    <a:pt x="448" y="797"/>
                    <a:pt x="247" y="797"/>
                    <a:pt x="123" y="673"/>
                  </a:cubicBezTo>
                  <a:cubicBezTo>
                    <a:pt x="0" y="549"/>
                    <a:pt x="0" y="348"/>
                    <a:pt x="123" y="225"/>
                  </a:cubicBezTo>
                  <a:cubicBezTo>
                    <a:pt x="348" y="0"/>
                    <a:pt x="348" y="0"/>
                    <a:pt x="348" y="0"/>
                  </a:cubicBezTo>
                  <a:lnTo>
                    <a:pt x="572" y="225"/>
                  </a:lnTo>
                  <a:close/>
                  <a:moveTo>
                    <a:pt x="334" y="101"/>
                  </a:moveTo>
                  <a:cubicBezTo>
                    <a:pt x="343" y="111"/>
                    <a:pt x="358" y="111"/>
                    <a:pt x="368" y="101"/>
                  </a:cubicBezTo>
                  <a:cubicBezTo>
                    <a:pt x="377" y="92"/>
                    <a:pt x="377" y="77"/>
                    <a:pt x="368" y="68"/>
                  </a:cubicBezTo>
                  <a:cubicBezTo>
                    <a:pt x="359" y="58"/>
                    <a:pt x="343" y="58"/>
                    <a:pt x="334" y="68"/>
                  </a:cubicBezTo>
                  <a:cubicBezTo>
                    <a:pt x="325" y="77"/>
                    <a:pt x="325" y="92"/>
                    <a:pt x="334"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800" dirty="0">
                <a:solidFill>
                  <a:schemeClr val="tx1"/>
                </a:solidFill>
                <a:latin typeface="黑体" panose="02010609060101010101" charset="-122"/>
                <a:ea typeface="黑体" panose="02010609060101010101" charset="-122"/>
                <a:cs typeface="+mn-ea"/>
                <a:sym typeface="+mn-lt"/>
              </a:endParaRPr>
            </a:p>
          </p:txBody>
        </p:sp>
        <p:sp>
          <p:nvSpPr>
            <p:cNvPr id="30" name="Freeform 12"/>
            <p:cNvSpPr/>
            <p:nvPr/>
          </p:nvSpPr>
          <p:spPr bwMode="auto">
            <a:xfrm>
              <a:off x="9233" y="2452"/>
              <a:ext cx="707" cy="1317"/>
            </a:xfrm>
            <a:custGeom>
              <a:avLst/>
              <a:gdLst>
                <a:gd name="T0" fmla="*/ 108 w 189"/>
                <a:gd name="T1" fmla="*/ 335 h 351"/>
                <a:gd name="T2" fmla="*/ 180 w 189"/>
                <a:gd name="T3" fmla="*/ 161 h 351"/>
                <a:gd name="T4" fmla="*/ 129 w 189"/>
                <a:gd name="T5" fmla="*/ 19 h 351"/>
                <a:gd name="T6" fmla="*/ 11 w 189"/>
                <a:gd name="T7" fmla="*/ 90 h 351"/>
                <a:gd name="T8" fmla="*/ 56 w 189"/>
                <a:gd name="T9" fmla="*/ 269 h 351"/>
                <a:gd name="T10" fmla="*/ 80 w 189"/>
                <a:gd name="T11" fmla="*/ 250 h 351"/>
                <a:gd name="T12" fmla="*/ 35 w 189"/>
                <a:gd name="T13" fmla="*/ 119 h 351"/>
                <a:gd name="T14" fmla="*/ 52 w 189"/>
                <a:gd name="T15" fmla="*/ 54 h 351"/>
                <a:gd name="T16" fmla="*/ 124 w 189"/>
                <a:gd name="T17" fmla="*/ 50 h 351"/>
                <a:gd name="T18" fmla="*/ 151 w 189"/>
                <a:gd name="T19" fmla="*/ 184 h 351"/>
                <a:gd name="T20" fmla="*/ 91 w 189"/>
                <a:gd name="T21" fmla="*/ 321 h 351"/>
                <a:gd name="T22" fmla="*/ 108 w 189"/>
                <a:gd name="T23" fmla="*/ 33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351">
                  <a:moveTo>
                    <a:pt x="108" y="335"/>
                  </a:moveTo>
                  <a:cubicBezTo>
                    <a:pt x="147" y="286"/>
                    <a:pt x="169" y="222"/>
                    <a:pt x="180" y="161"/>
                  </a:cubicBezTo>
                  <a:cubicBezTo>
                    <a:pt x="189" y="110"/>
                    <a:pt x="187" y="40"/>
                    <a:pt x="129" y="19"/>
                  </a:cubicBezTo>
                  <a:cubicBezTo>
                    <a:pt x="75" y="0"/>
                    <a:pt x="21" y="35"/>
                    <a:pt x="11" y="90"/>
                  </a:cubicBezTo>
                  <a:cubicBezTo>
                    <a:pt x="0" y="150"/>
                    <a:pt x="22" y="220"/>
                    <a:pt x="56" y="269"/>
                  </a:cubicBezTo>
                  <a:cubicBezTo>
                    <a:pt x="66" y="283"/>
                    <a:pt x="90" y="266"/>
                    <a:pt x="80" y="250"/>
                  </a:cubicBezTo>
                  <a:cubicBezTo>
                    <a:pt x="56" y="210"/>
                    <a:pt x="38" y="165"/>
                    <a:pt x="35" y="119"/>
                  </a:cubicBezTo>
                  <a:cubicBezTo>
                    <a:pt x="33" y="97"/>
                    <a:pt x="35" y="69"/>
                    <a:pt x="52" y="54"/>
                  </a:cubicBezTo>
                  <a:cubicBezTo>
                    <a:pt x="70" y="37"/>
                    <a:pt x="103" y="41"/>
                    <a:pt x="124" y="50"/>
                  </a:cubicBezTo>
                  <a:cubicBezTo>
                    <a:pt x="170" y="71"/>
                    <a:pt x="159" y="146"/>
                    <a:pt x="151" y="184"/>
                  </a:cubicBezTo>
                  <a:cubicBezTo>
                    <a:pt x="140" y="232"/>
                    <a:pt x="122" y="283"/>
                    <a:pt x="91" y="321"/>
                  </a:cubicBezTo>
                  <a:cubicBezTo>
                    <a:pt x="79" y="336"/>
                    <a:pt x="96" y="351"/>
                    <a:pt x="108" y="3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9" name="矩形 8"/>
            <p:cNvSpPr/>
            <p:nvPr/>
          </p:nvSpPr>
          <p:spPr>
            <a:xfrm>
              <a:off x="8528" y="4623"/>
              <a:ext cx="2082"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能力目标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1" name="组合 20"/>
          <p:cNvGrpSpPr/>
          <p:nvPr/>
        </p:nvGrpSpPr>
        <p:grpSpPr>
          <a:xfrm>
            <a:off x="8250555" y="1443990"/>
            <a:ext cx="1652905" cy="2454910"/>
            <a:chOff x="12942" y="2224"/>
            <a:chExt cx="2603" cy="3866"/>
          </a:xfrm>
          <a:solidFill>
            <a:schemeClr val="accent2">
              <a:lumMod val="60000"/>
              <a:lumOff val="40000"/>
            </a:schemeClr>
          </a:solidFill>
        </p:grpSpPr>
        <p:sp>
          <p:nvSpPr>
            <p:cNvPr id="3" name="Freeform 7"/>
            <p:cNvSpPr>
              <a:spLocks noEditPoints="1"/>
            </p:cNvSpPr>
            <p:nvPr/>
          </p:nvSpPr>
          <p:spPr bwMode="auto">
            <a:xfrm>
              <a:off x="12942" y="3110"/>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4" name="Freeform 10"/>
            <p:cNvSpPr/>
            <p:nvPr/>
          </p:nvSpPr>
          <p:spPr bwMode="auto">
            <a:xfrm>
              <a:off x="13892" y="2224"/>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0" name="矩形 9"/>
            <p:cNvSpPr/>
            <p:nvPr/>
          </p:nvSpPr>
          <p:spPr>
            <a:xfrm>
              <a:off x="13238" y="4471"/>
              <a:ext cx="2144"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素质目标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sp>
        <p:nvSpPr>
          <p:cNvPr id="23" name="Title 6"/>
          <p:cNvSpPr txBox="1"/>
          <p:nvPr>
            <p:custDataLst>
              <p:tags r:id="rId1"/>
            </p:custDataLst>
          </p:nvPr>
        </p:nvSpPr>
        <p:spPr>
          <a:xfrm>
            <a:off x="193942" y="58649"/>
            <a:ext cx="1863090" cy="5340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学习</a:t>
            </a:r>
            <a:r>
              <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目标</a:t>
            </a:r>
            <a:endPar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1" name="文本框 22"/>
          <p:cNvSpPr txBox="1"/>
          <p:nvPr/>
        </p:nvSpPr>
        <p:spPr>
          <a:xfrm flipH="1">
            <a:off x="1183005" y="4094569"/>
            <a:ext cx="2824480" cy="1667701"/>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lang="en-US" altLang="zh-CN" sz="1400" dirty="0" smtClean="0"/>
              <a:t>1. </a:t>
            </a:r>
            <a:r>
              <a:rPr lang="zh-CN" altLang="en-US" sz="1400" dirty="0" smtClean="0"/>
              <a:t>掌握</a:t>
            </a:r>
            <a:r>
              <a:rPr lang="zh-CN" altLang="en-US" sz="1400" dirty="0" smtClean="0"/>
              <a:t>法律法规、卫生法律法规的概念。 </a:t>
            </a:r>
            <a:endParaRPr lang="en-US" altLang="zh-CN" sz="1400" dirty="0" smtClean="0"/>
          </a:p>
          <a:p>
            <a:pPr algn="just" fontAlgn="auto">
              <a:lnSpc>
                <a:spcPct val="150000"/>
              </a:lnSpc>
              <a:spcBef>
                <a:spcPts val="0"/>
              </a:spcBef>
              <a:spcAft>
                <a:spcPts val="0"/>
              </a:spcAft>
            </a:pPr>
            <a:r>
              <a:rPr lang="en-US" altLang="zh-CN" sz="1400" dirty="0" smtClean="0"/>
              <a:t>2</a:t>
            </a:r>
            <a:r>
              <a:rPr lang="en-US" altLang="zh-CN" sz="1400" dirty="0" smtClean="0"/>
              <a:t>. </a:t>
            </a:r>
            <a:r>
              <a:rPr lang="zh-CN" altLang="en-US" sz="1400" dirty="0" smtClean="0"/>
              <a:t>熟悉卫生法律法规的特点。 </a:t>
            </a:r>
            <a:endParaRPr lang="en-US" altLang="zh-CN" sz="1400" dirty="0" smtClean="0"/>
          </a:p>
          <a:p>
            <a:pPr algn="just" fontAlgn="auto">
              <a:lnSpc>
                <a:spcPct val="150000"/>
              </a:lnSpc>
              <a:spcBef>
                <a:spcPts val="0"/>
              </a:spcBef>
              <a:spcAft>
                <a:spcPts val="0"/>
              </a:spcAft>
            </a:pPr>
            <a:r>
              <a:rPr lang="en-US" altLang="zh-CN" sz="1400" dirty="0" smtClean="0"/>
              <a:t>3.</a:t>
            </a:r>
            <a:r>
              <a:rPr lang="zh-CN" altLang="en-US" sz="1400" dirty="0" smtClean="0"/>
              <a:t>了解</a:t>
            </a:r>
            <a:r>
              <a:rPr lang="zh-CN" altLang="en-US" sz="1400" dirty="0" smtClean="0"/>
              <a:t>国际卫生法的概念和各国职业卫生法的主要内容。 </a:t>
            </a:r>
            <a:endParaRPr lang="zh-CN" altLang="en-US" sz="1400" dirty="0">
              <a:solidFill>
                <a:schemeClr val="bg2">
                  <a:lumMod val="25000"/>
                </a:schemeClr>
              </a:solidFill>
              <a:latin typeface="华文中宋" panose="02010600040101010101" charset="-122"/>
              <a:ea typeface="华文中宋" panose="02010600040101010101" charset="-122"/>
              <a:cs typeface="华文中宋" panose="02010600040101010101" charset="-122"/>
              <a:sym typeface="+mn-ea"/>
            </a:endParaRPr>
          </a:p>
        </p:txBody>
      </p:sp>
      <p:sp>
        <p:nvSpPr>
          <p:cNvPr id="5" name="文本框 22"/>
          <p:cNvSpPr txBox="1"/>
          <p:nvPr/>
        </p:nvSpPr>
        <p:spPr>
          <a:xfrm flipH="1">
            <a:off x="4954270" y="4088765"/>
            <a:ext cx="2655570" cy="1021370"/>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lang="zh-CN" altLang="en-US" sz="1400" dirty="0" smtClean="0"/>
              <a:t>能够说明法律法规、卫生法律法规的基本含义、社会作用和现实意义。 </a:t>
            </a:r>
            <a:endParaRPr lang="zh-CN" altLang="en-US" sz="1400" dirty="0">
              <a:solidFill>
                <a:schemeClr val="bg2">
                  <a:lumMod val="25000"/>
                </a:schemeClr>
              </a:solidFill>
              <a:latin typeface="华文中宋" panose="02010600040101010101" charset="-122"/>
              <a:ea typeface="华文中宋" panose="02010600040101010101" charset="-122"/>
              <a:cs typeface="华文中宋" panose="02010600040101010101" charset="-122"/>
              <a:sym typeface="+mn-ea"/>
            </a:endParaRPr>
          </a:p>
        </p:txBody>
      </p:sp>
      <p:sp>
        <p:nvSpPr>
          <p:cNvPr id="6" name="文本框 22"/>
          <p:cNvSpPr txBox="1"/>
          <p:nvPr/>
        </p:nvSpPr>
        <p:spPr>
          <a:xfrm flipH="1">
            <a:off x="8314690" y="4088765"/>
            <a:ext cx="2618105" cy="1667701"/>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lang="zh-CN" altLang="en-US" sz="1400" dirty="0" smtClean="0"/>
              <a:t>具有在医疗卫生行业的执业活动中形成依法规范自己行为的意识，为在 卫生行业的执业活动中形成依法执业的良好素质打好基础。 </a:t>
            </a:r>
            <a:endParaRPr sz="1400" dirty="0">
              <a:solidFill>
                <a:schemeClr val="bg2">
                  <a:lumMod val="25000"/>
                </a:schemeClr>
              </a:solidFill>
              <a:latin typeface="华文中宋" panose="02010600040101010101" charset="-122"/>
              <a:ea typeface="华文中宋" panose="02010600040101010101" charset="-122"/>
              <a:cs typeface="华文中宋" panose="02010600040101010101" charset="-122"/>
              <a:sym typeface="+mn-ea"/>
            </a:endParaRPr>
          </a:p>
        </p:txBody>
      </p:sp>
      <p:cxnSp>
        <p:nvCxnSpPr>
          <p:cNvPr id="14" name="直接连接符 13"/>
          <p:cNvCxnSpPr/>
          <p:nvPr/>
        </p:nvCxnSpPr>
        <p:spPr>
          <a:xfrm flipV="1">
            <a:off x="4191635"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7957820"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000" fill="hold">
                                          <p:stCondLst>
                                            <p:cond delay="0"/>
                                          </p:stCondLst>
                                        </p:cTn>
                                        <p:tgtEl>
                                          <p:spTgt spid="19"/>
                                        </p:tgtEl>
                                        <p:attrNameLst>
                                          <p:attrName>style.visibility</p:attrName>
                                        </p:attrNameLst>
                                      </p:cBhvr>
                                      <p:to>
                                        <p:strVal val="visible"/>
                                      </p:to>
                                    </p:set>
                                    <p:animEffect transition="in" filter="blinds(horizontal)">
                                      <p:cBhvr>
                                        <p:cTn id="11" dur="1000"/>
                                        <p:tgtEl>
                                          <p:spTgt spid="19"/>
                                        </p:tgtEl>
                                      </p:cBhvr>
                                    </p:animEffect>
                                  </p:childTnLst>
                                </p:cTn>
                              </p:par>
                              <p:par>
                                <p:cTn id="12" presetID="3" presetClass="entr" presetSubtype="10" fill="hold" grpId="0" nodeType="withEffect">
                                  <p:stCondLst>
                                    <p:cond delay="0"/>
                                  </p:stCondLst>
                                  <p:childTnLst>
                                    <p:set>
                                      <p:cBhvr>
                                        <p:cTn id="13" dur="1000" fill="hold">
                                          <p:stCondLst>
                                            <p:cond delay="0"/>
                                          </p:stCondLst>
                                        </p:cTn>
                                        <p:tgtEl>
                                          <p:spTgt spid="11"/>
                                        </p:tgtEl>
                                        <p:attrNameLst>
                                          <p:attrName>style.visibility</p:attrName>
                                        </p:attrNameLst>
                                      </p:cBhvr>
                                      <p:to>
                                        <p:strVal val="visible"/>
                                      </p:to>
                                    </p:set>
                                    <p:animEffect transition="in" filter="blinds(horizontal)">
                                      <p:cBhvr>
                                        <p:cTn id="14" dur="1000"/>
                                        <p:tgtEl>
                                          <p:spTgt spid="11"/>
                                        </p:tgtEl>
                                      </p:cBhvr>
                                    </p:animEffect>
                                  </p:childTnLst>
                                </p:cTn>
                              </p:par>
                            </p:childTnLst>
                          </p:cTn>
                        </p:par>
                        <p:par>
                          <p:cTn id="15" fill="hold">
                            <p:stCondLst>
                              <p:cond delay="1500"/>
                            </p:stCondLst>
                            <p:childTnLst>
                              <p:par>
                                <p:cTn id="16" presetID="3" presetClass="entr" presetSubtype="10" fill="hold" nodeType="afterEffect">
                                  <p:stCondLst>
                                    <p:cond delay="0"/>
                                  </p:stCondLst>
                                  <p:childTnLst>
                                    <p:set>
                                      <p:cBhvr>
                                        <p:cTn id="17" dur="1000" fill="hold">
                                          <p:stCondLst>
                                            <p:cond delay="0"/>
                                          </p:stCondLst>
                                        </p:cTn>
                                        <p:tgtEl>
                                          <p:spTgt spid="20"/>
                                        </p:tgtEl>
                                        <p:attrNameLst>
                                          <p:attrName>style.visibility</p:attrName>
                                        </p:attrNameLst>
                                      </p:cBhvr>
                                      <p:to>
                                        <p:strVal val="visible"/>
                                      </p:to>
                                    </p:set>
                                    <p:animEffect transition="in" filter="blinds(horizontal)">
                                      <p:cBhvr>
                                        <p:cTn id="18" dur="1000"/>
                                        <p:tgtEl>
                                          <p:spTgt spid="20"/>
                                        </p:tgtEl>
                                      </p:cBhvr>
                                    </p:animEffect>
                                  </p:childTnLst>
                                </p:cTn>
                              </p:par>
                              <p:par>
                                <p:cTn id="19" presetID="3" presetClass="entr" presetSubtype="10" fill="hold" grpId="0" nodeType="withEffect">
                                  <p:stCondLst>
                                    <p:cond delay="0"/>
                                  </p:stCondLst>
                                  <p:childTnLst>
                                    <p:set>
                                      <p:cBhvr>
                                        <p:cTn id="20" dur="1000" fill="hold">
                                          <p:stCondLst>
                                            <p:cond delay="0"/>
                                          </p:stCondLst>
                                        </p:cTn>
                                        <p:tgtEl>
                                          <p:spTgt spid="5"/>
                                        </p:tgtEl>
                                        <p:attrNameLst>
                                          <p:attrName>style.visibility</p:attrName>
                                        </p:attrNameLst>
                                      </p:cBhvr>
                                      <p:to>
                                        <p:strVal val="visible"/>
                                      </p:to>
                                    </p:set>
                                    <p:animEffect transition="in" filter="blinds(horizontal)">
                                      <p:cBhvr>
                                        <p:cTn id="21" dur="1000"/>
                                        <p:tgtEl>
                                          <p:spTgt spid="5"/>
                                        </p:tgtEl>
                                      </p:cBhvr>
                                    </p:animEffect>
                                  </p:childTnLst>
                                </p:cTn>
                              </p:par>
                            </p:childTnLst>
                          </p:cTn>
                        </p:par>
                        <p:par>
                          <p:cTn id="22" fill="hold">
                            <p:stCondLst>
                              <p:cond delay="2500"/>
                            </p:stCondLst>
                            <p:childTnLst>
                              <p:par>
                                <p:cTn id="23" presetID="3" presetClass="entr" presetSubtype="10" fill="hold" nodeType="afterEffect">
                                  <p:stCondLst>
                                    <p:cond delay="0"/>
                                  </p:stCondLst>
                                  <p:childTnLst>
                                    <p:set>
                                      <p:cBhvr>
                                        <p:cTn id="24" dur="1000" fill="hold">
                                          <p:stCondLst>
                                            <p:cond delay="0"/>
                                          </p:stCondLst>
                                        </p:cTn>
                                        <p:tgtEl>
                                          <p:spTgt spid="21"/>
                                        </p:tgtEl>
                                        <p:attrNameLst>
                                          <p:attrName>style.visibility</p:attrName>
                                        </p:attrNameLst>
                                      </p:cBhvr>
                                      <p:to>
                                        <p:strVal val="visible"/>
                                      </p:to>
                                    </p:set>
                                    <p:animEffect transition="in" filter="blinds(horizontal)">
                                      <p:cBhvr>
                                        <p:cTn id="25" dur="1000"/>
                                        <p:tgtEl>
                                          <p:spTgt spid="21"/>
                                        </p:tgtEl>
                                      </p:cBhvr>
                                    </p:animEffect>
                                  </p:childTnLst>
                                </p:cTn>
                              </p:par>
                              <p:par>
                                <p:cTn id="26" presetID="3" presetClass="entr" presetSubtype="10" fill="hold" grpId="0" nodeType="withEffect">
                                  <p:stCondLst>
                                    <p:cond delay="0"/>
                                  </p:stCondLst>
                                  <p:childTnLst>
                                    <p:set>
                                      <p:cBhvr>
                                        <p:cTn id="27" dur="1000" fill="hold">
                                          <p:stCondLst>
                                            <p:cond delay="0"/>
                                          </p:stCondLst>
                                        </p:cTn>
                                        <p:tgtEl>
                                          <p:spTgt spid="6"/>
                                        </p:tgtEl>
                                        <p:attrNameLst>
                                          <p:attrName>style.visibility</p:attrName>
                                        </p:attrNameLst>
                                      </p:cBhvr>
                                      <p:to>
                                        <p:strVal val="visible"/>
                                      </p:to>
                                    </p:set>
                                    <p:animEffect transition="in" filter="blinds(horizontal)">
                                      <p:cBhvr>
                                        <p:cTn id="28" dur="1000"/>
                                        <p:tgtEl>
                                          <p:spTgt spid="6"/>
                                        </p:tgtEl>
                                      </p:cBhvr>
                                    </p:animEffect>
                                  </p:childTnLst>
                                </p:cTn>
                              </p:par>
                              <p:par>
                                <p:cTn id="29" presetID="18" presetClass="entr" presetSubtype="12"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strips(downLeft)">
                                      <p:cBhvr>
                                        <p:cTn id="31" dur="500"/>
                                        <p:tgtEl>
                                          <p:spTgt spid="14"/>
                                        </p:tgtEl>
                                      </p:cBhvr>
                                    </p:animEffect>
                                  </p:childTnLst>
                                </p:cTn>
                              </p:par>
                              <p:par>
                                <p:cTn id="32" presetID="18" presetClass="entr" presetSubtype="12"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strips(downLeft)">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1" grpId="0" bldLvl="0" animBg="1"/>
      <p:bldP spid="5" grpId="0" bldLvl="0" animBg="1"/>
      <p:bldP spid="6"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87294" y="2142490"/>
            <a:ext cx="7609840" cy="2308324"/>
          </a:xfrm>
          <a:prstGeom prst="rect">
            <a:avLst/>
          </a:prstGeom>
          <a:noFill/>
          <a:ln>
            <a:noFill/>
          </a:ln>
        </p:spPr>
        <p:txBody>
          <a:bodyPr wrap="square" rtlCol="0" anchor="t">
            <a:spAutoFit/>
          </a:bodyPr>
          <a:lstStyle/>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第一节</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卫生</a:t>
            </a: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法律法规概述 </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459295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一、卫生法律法规的概念</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6000750" y="2309495"/>
            <a:ext cx="5072380" cy="341503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卫生法律法规是指由国家最高权力机关制定或认可，从卫生的基本概念出发，体现广大人民群众的共同卫生意识和意志，并以国家强制力保证实施的、所规定的个人和群体必须依法履行的卫生行为规范的总和。因此，卫生法律法规是构成卫生法的基本单位，也就是说，一个国家的卫生法就是这个国家全部卫生法律法规的总和。</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endParaRPr lang="zh-CN" altLang="en-US" dirty="0">
              <a:latin typeface="微软雅黑" panose="020B0503020204020204" charset="-122"/>
              <a:ea typeface="微软雅黑" panose="020B0503020204020204" charset="-122"/>
            </a:endParaRPr>
          </a:p>
        </p:txBody>
      </p:sp>
      <p:pic>
        <p:nvPicPr>
          <p:cNvPr id="5" name="图片 4" descr="法律法规图标法律代码的动画片例证网的传染媒介象法律法规图标，卡通风格"/>
          <p:cNvPicPr>
            <a:picLocks noChangeAspect="1"/>
          </p:cNvPicPr>
          <p:nvPr/>
        </p:nvPicPr>
        <p:blipFill>
          <a:blip r:embed="rId3"/>
          <a:stretch>
            <a:fillRect/>
          </a:stretch>
        </p:blipFill>
        <p:spPr>
          <a:xfrm>
            <a:off x="1111885" y="2466975"/>
            <a:ext cx="4303395" cy="27546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矩形 126"/>
          <p:cNvSpPr/>
          <p:nvPr>
            <p:custDataLst>
              <p:tags r:id="rId1"/>
            </p:custDataLst>
          </p:nvPr>
        </p:nvSpPr>
        <p:spPr>
          <a:xfrm>
            <a:off x="1558925"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80899" name="矩形 127"/>
          <p:cNvSpPr/>
          <p:nvPr>
            <p:custDataLst>
              <p:tags r:id="rId2"/>
            </p:custDataLst>
          </p:nvPr>
        </p:nvSpPr>
        <p:spPr>
          <a:xfrm>
            <a:off x="1835150"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80900" name="矩形 128"/>
          <p:cNvSpPr/>
          <p:nvPr>
            <p:custDataLst>
              <p:tags r:id="rId3"/>
            </p:custDataLst>
          </p:nvPr>
        </p:nvSpPr>
        <p:spPr>
          <a:xfrm>
            <a:off x="2112963"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80901" name="矩形 129"/>
          <p:cNvSpPr/>
          <p:nvPr>
            <p:custDataLst>
              <p:tags r:id="rId4"/>
            </p:custDataLst>
          </p:nvPr>
        </p:nvSpPr>
        <p:spPr>
          <a:xfrm>
            <a:off x="754063" y="3730625"/>
            <a:ext cx="139700" cy="280988"/>
          </a:xfrm>
          <a:prstGeom prst="rect">
            <a:avLst/>
          </a:prstGeom>
          <a:solidFill>
            <a:srgbClr val="08C5FF"/>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80902" name="任意多边形 130"/>
          <p:cNvSpPr/>
          <p:nvPr>
            <p:custDataLst>
              <p:tags r:id="rId5"/>
            </p:custDataLst>
          </p:nvPr>
        </p:nvSpPr>
        <p:spPr>
          <a:xfrm>
            <a:off x="728663" y="3703638"/>
            <a:ext cx="190500" cy="334962"/>
          </a:xfrm>
          <a:custGeom>
            <a:avLst/>
            <a:gdLst/>
            <a:ahLst/>
            <a:cxnLst>
              <a:cxn ang="0">
                <a:pos x="190500" y="334010"/>
              </a:cxn>
              <a:cxn ang="0">
                <a:pos x="0" y="334010"/>
              </a:cxn>
              <a:cxn ang="0">
                <a:pos x="0" y="0"/>
              </a:cxn>
              <a:cxn ang="0">
                <a:pos x="190500" y="0"/>
              </a:cxn>
              <a:cxn ang="0">
                <a:pos x="190500" y="334010"/>
              </a:cxn>
              <a:cxn ang="0">
                <a:pos x="50800" y="282225"/>
              </a:cxn>
              <a:cxn ang="0">
                <a:pos x="137160" y="282225"/>
              </a:cxn>
              <a:cxn ang="0">
                <a:pos x="137160" y="54373"/>
              </a:cxn>
              <a:cxn ang="0">
                <a:pos x="50800" y="54373"/>
              </a:cxn>
              <a:cxn ang="0">
                <a:pos x="50800" y="282225"/>
              </a:cxn>
            </a:cxnLst>
            <a:pathLst>
              <a:path w="75" h="129">
                <a:moveTo>
                  <a:pt x="75" y="129"/>
                </a:moveTo>
                <a:lnTo>
                  <a:pt x="0" y="129"/>
                </a:lnTo>
                <a:lnTo>
                  <a:pt x="0" y="0"/>
                </a:lnTo>
                <a:lnTo>
                  <a:pt x="75" y="0"/>
                </a:lnTo>
                <a:lnTo>
                  <a:pt x="75" y="129"/>
                </a:lnTo>
                <a:close/>
                <a:moveTo>
                  <a:pt x="20" y="109"/>
                </a:moveTo>
                <a:lnTo>
                  <a:pt x="54" y="109"/>
                </a:lnTo>
                <a:lnTo>
                  <a:pt x="54" y="21"/>
                </a:lnTo>
                <a:lnTo>
                  <a:pt x="20" y="21"/>
                </a:lnTo>
                <a:lnTo>
                  <a:pt x="20" y="109"/>
                </a:lnTo>
                <a:close/>
              </a:path>
            </a:pathLst>
          </a:custGeom>
          <a:solidFill>
            <a:srgbClr val="545454"/>
          </a:solidFill>
          <a:ln w="9525">
            <a:noFill/>
          </a:ln>
        </p:spPr>
        <p:txBody>
          <a:bodyPr/>
          <a:p>
            <a:endParaRPr lang="zh-CN" altLang="en-US"/>
          </a:p>
        </p:txBody>
      </p:sp>
      <p:sp>
        <p:nvSpPr>
          <p:cNvPr id="80903" name="任意多边形 131"/>
          <p:cNvSpPr/>
          <p:nvPr>
            <p:custDataLst>
              <p:tags r:id="rId6"/>
            </p:custDataLst>
          </p:nvPr>
        </p:nvSpPr>
        <p:spPr>
          <a:xfrm>
            <a:off x="893763" y="3074988"/>
            <a:ext cx="2211387" cy="1593850"/>
          </a:xfrm>
          <a:custGeom>
            <a:avLst/>
            <a:gdLst/>
            <a:ahLst/>
            <a:cxnLst>
              <a:cxn ang="0">
                <a:pos x="2211705" y="716397"/>
              </a:cxn>
              <a:cxn ang="0">
                <a:pos x="2211705" y="0"/>
              </a:cxn>
              <a:cxn ang="0">
                <a:pos x="1507587" y="716397"/>
              </a:cxn>
              <a:cxn ang="0">
                <a:pos x="0" y="716397"/>
              </a:cxn>
              <a:cxn ang="0">
                <a:pos x="0" y="876817"/>
              </a:cxn>
              <a:cxn ang="0">
                <a:pos x="1507587" y="876817"/>
              </a:cxn>
              <a:cxn ang="0">
                <a:pos x="2211705" y="1593215"/>
              </a:cxn>
              <a:cxn ang="0">
                <a:pos x="2211705" y="876817"/>
              </a:cxn>
              <a:cxn ang="0">
                <a:pos x="2211705" y="876817"/>
              </a:cxn>
              <a:cxn ang="0">
                <a:pos x="2211705" y="716397"/>
              </a:cxn>
            </a:cxnLst>
            <a:pathLst>
              <a:path w="1024" h="725">
                <a:moveTo>
                  <a:pt x="1024" y="326"/>
                </a:moveTo>
                <a:cubicBezTo>
                  <a:pt x="1024" y="0"/>
                  <a:pt x="1024" y="0"/>
                  <a:pt x="1024" y="0"/>
                </a:cubicBezTo>
                <a:cubicBezTo>
                  <a:pt x="1024" y="180"/>
                  <a:pt x="878" y="326"/>
                  <a:pt x="698" y="326"/>
                </a:cubicBezTo>
                <a:cubicBezTo>
                  <a:pt x="0" y="326"/>
                  <a:pt x="0" y="326"/>
                  <a:pt x="0" y="326"/>
                </a:cubicBezTo>
                <a:cubicBezTo>
                  <a:pt x="0" y="399"/>
                  <a:pt x="0" y="399"/>
                  <a:pt x="0" y="399"/>
                </a:cubicBezTo>
                <a:cubicBezTo>
                  <a:pt x="698" y="399"/>
                  <a:pt x="698" y="399"/>
                  <a:pt x="698" y="399"/>
                </a:cubicBezTo>
                <a:cubicBezTo>
                  <a:pt x="878" y="399"/>
                  <a:pt x="1024" y="545"/>
                  <a:pt x="1024" y="725"/>
                </a:cubicBezTo>
                <a:cubicBezTo>
                  <a:pt x="1024" y="399"/>
                  <a:pt x="1024" y="399"/>
                  <a:pt x="1024" y="399"/>
                </a:cubicBezTo>
                <a:cubicBezTo>
                  <a:pt x="1024" y="399"/>
                  <a:pt x="1024" y="399"/>
                  <a:pt x="1024" y="399"/>
                </a:cubicBezTo>
                <a:cubicBezTo>
                  <a:pt x="1024" y="326"/>
                  <a:pt x="1024" y="326"/>
                  <a:pt x="1024" y="326"/>
                </a:cubicBezTo>
                <a:close/>
              </a:path>
            </a:pathLst>
          </a:custGeom>
          <a:solidFill>
            <a:srgbClr val="FFFFFF"/>
          </a:solidFill>
          <a:ln w="9525">
            <a:noFill/>
          </a:ln>
        </p:spPr>
        <p:txBody>
          <a:bodyPr/>
          <a:p>
            <a:endParaRPr lang="zh-CN" altLang="en-US"/>
          </a:p>
        </p:txBody>
      </p:sp>
      <p:sp>
        <p:nvSpPr>
          <p:cNvPr id="80904" name="任意多边形 132"/>
          <p:cNvSpPr/>
          <p:nvPr>
            <p:custDataLst>
              <p:tags r:id="rId7"/>
            </p:custDataLst>
          </p:nvPr>
        </p:nvSpPr>
        <p:spPr>
          <a:xfrm>
            <a:off x="865188" y="3074988"/>
            <a:ext cx="2268537" cy="1593850"/>
          </a:xfrm>
          <a:custGeom>
            <a:avLst/>
            <a:gdLst/>
            <a:ahLst/>
            <a:cxnLst>
              <a:cxn ang="0">
                <a:pos x="2267585" y="1593215"/>
              </a:cxn>
              <a:cxn ang="0">
                <a:pos x="2215655" y="1593215"/>
              </a:cxn>
              <a:cxn ang="0">
                <a:pos x="1536245" y="903188"/>
              </a:cxn>
              <a:cxn ang="0">
                <a:pos x="0" y="903188"/>
              </a:cxn>
              <a:cxn ang="0">
                <a:pos x="0" y="690026"/>
              </a:cxn>
              <a:cxn ang="0">
                <a:pos x="1536245" y="690026"/>
              </a:cxn>
              <a:cxn ang="0">
                <a:pos x="2215655" y="0"/>
              </a:cxn>
              <a:cxn ang="0">
                <a:pos x="2267585" y="0"/>
              </a:cxn>
              <a:cxn ang="0">
                <a:pos x="2267585" y="1593215"/>
              </a:cxn>
              <a:cxn ang="0">
                <a:pos x="51929" y="850447"/>
              </a:cxn>
              <a:cxn ang="0">
                <a:pos x="1536245" y="850447"/>
              </a:cxn>
              <a:cxn ang="0">
                <a:pos x="2215655" y="1318522"/>
              </a:cxn>
              <a:cxn ang="0">
                <a:pos x="2215655" y="274692"/>
              </a:cxn>
              <a:cxn ang="0">
                <a:pos x="1536245" y="742767"/>
              </a:cxn>
              <a:cxn ang="0">
                <a:pos x="51929" y="742767"/>
              </a:cxn>
              <a:cxn ang="0">
                <a:pos x="51929" y="850447"/>
              </a:cxn>
            </a:cxnLst>
            <a:pathLst>
              <a:path w="1048" h="725">
                <a:moveTo>
                  <a:pt x="1048" y="725"/>
                </a:moveTo>
                <a:cubicBezTo>
                  <a:pt x="1024" y="725"/>
                  <a:pt x="1024" y="725"/>
                  <a:pt x="1024" y="725"/>
                </a:cubicBezTo>
                <a:cubicBezTo>
                  <a:pt x="1024" y="552"/>
                  <a:pt x="883" y="411"/>
                  <a:pt x="710" y="411"/>
                </a:cubicBezTo>
                <a:cubicBezTo>
                  <a:pt x="0" y="411"/>
                  <a:pt x="0" y="411"/>
                  <a:pt x="0" y="411"/>
                </a:cubicBezTo>
                <a:cubicBezTo>
                  <a:pt x="0" y="314"/>
                  <a:pt x="0" y="314"/>
                  <a:pt x="0" y="314"/>
                </a:cubicBezTo>
                <a:cubicBezTo>
                  <a:pt x="710" y="314"/>
                  <a:pt x="710" y="314"/>
                  <a:pt x="710" y="314"/>
                </a:cubicBezTo>
                <a:cubicBezTo>
                  <a:pt x="883" y="314"/>
                  <a:pt x="1024" y="173"/>
                  <a:pt x="1024" y="0"/>
                </a:cubicBezTo>
                <a:cubicBezTo>
                  <a:pt x="1048" y="0"/>
                  <a:pt x="1048" y="0"/>
                  <a:pt x="1048" y="0"/>
                </a:cubicBezTo>
                <a:lnTo>
                  <a:pt x="1048" y="725"/>
                </a:lnTo>
                <a:close/>
                <a:moveTo>
                  <a:pt x="24" y="387"/>
                </a:moveTo>
                <a:cubicBezTo>
                  <a:pt x="710" y="387"/>
                  <a:pt x="710" y="387"/>
                  <a:pt x="710" y="387"/>
                </a:cubicBezTo>
                <a:cubicBezTo>
                  <a:pt x="852" y="387"/>
                  <a:pt x="974" y="475"/>
                  <a:pt x="1024" y="600"/>
                </a:cubicBezTo>
                <a:cubicBezTo>
                  <a:pt x="1024" y="125"/>
                  <a:pt x="1024" y="125"/>
                  <a:pt x="1024" y="125"/>
                </a:cubicBezTo>
                <a:cubicBezTo>
                  <a:pt x="974" y="250"/>
                  <a:pt x="852" y="338"/>
                  <a:pt x="710" y="338"/>
                </a:cubicBezTo>
                <a:cubicBezTo>
                  <a:pt x="24" y="338"/>
                  <a:pt x="24" y="338"/>
                  <a:pt x="24" y="338"/>
                </a:cubicBezTo>
                <a:lnTo>
                  <a:pt x="24" y="387"/>
                </a:lnTo>
                <a:close/>
              </a:path>
            </a:pathLst>
          </a:custGeom>
          <a:solidFill>
            <a:srgbClr val="545454"/>
          </a:solidFill>
          <a:ln w="9525">
            <a:noFill/>
          </a:ln>
        </p:spPr>
        <p:txBody>
          <a:bodyPr/>
          <a:p>
            <a:endParaRPr lang="zh-CN" altLang="en-US"/>
          </a:p>
        </p:txBody>
      </p:sp>
      <p:sp>
        <p:nvSpPr>
          <p:cNvPr id="80905" name="任意多边形 133"/>
          <p:cNvSpPr/>
          <p:nvPr>
            <p:custDataLst>
              <p:tags r:id="rId8"/>
            </p:custDataLst>
          </p:nvPr>
        </p:nvSpPr>
        <p:spPr>
          <a:xfrm>
            <a:off x="1169988" y="3952875"/>
            <a:ext cx="1411287" cy="622300"/>
          </a:xfrm>
          <a:custGeom>
            <a:avLst/>
            <a:gdLst/>
            <a:ahLst/>
            <a:cxnLst>
              <a:cxn ang="0">
                <a:pos x="1105109" y="0"/>
              </a:cxn>
              <a:cxn ang="0">
                <a:pos x="306495" y="0"/>
              </a:cxn>
              <a:cxn ang="0">
                <a:pos x="0" y="312568"/>
              </a:cxn>
              <a:cxn ang="0">
                <a:pos x="306495" y="622935"/>
              </a:cxn>
              <a:cxn ang="0">
                <a:pos x="1105109" y="622935"/>
              </a:cxn>
              <a:cxn ang="0">
                <a:pos x="1411605" y="312568"/>
              </a:cxn>
              <a:cxn ang="0">
                <a:pos x="1105109" y="0"/>
              </a:cxn>
              <a:cxn ang="0">
                <a:pos x="1105109" y="530485"/>
              </a:cxn>
              <a:cxn ang="0">
                <a:pos x="887109" y="530485"/>
              </a:cxn>
              <a:cxn ang="0">
                <a:pos x="522337" y="530485"/>
              </a:cxn>
              <a:cxn ang="0">
                <a:pos x="306495" y="530485"/>
              </a:cxn>
              <a:cxn ang="0">
                <a:pos x="90653" y="312568"/>
              </a:cxn>
              <a:cxn ang="0">
                <a:pos x="306495" y="92449"/>
              </a:cxn>
              <a:cxn ang="0">
                <a:pos x="522337" y="92449"/>
              </a:cxn>
              <a:cxn ang="0">
                <a:pos x="887109" y="92449"/>
              </a:cxn>
              <a:cxn ang="0">
                <a:pos x="1105109" y="92449"/>
              </a:cxn>
              <a:cxn ang="0">
                <a:pos x="1320951" y="312568"/>
              </a:cxn>
              <a:cxn ang="0">
                <a:pos x="1105109" y="530485"/>
              </a:cxn>
            </a:cxnLst>
            <a:pathLst>
              <a:path w="654" h="283">
                <a:moveTo>
                  <a:pt x="512" y="0"/>
                </a:moveTo>
                <a:cubicBezTo>
                  <a:pt x="142" y="0"/>
                  <a:pt x="142" y="0"/>
                  <a:pt x="142" y="0"/>
                </a:cubicBezTo>
                <a:cubicBezTo>
                  <a:pt x="63" y="0"/>
                  <a:pt x="0" y="63"/>
                  <a:pt x="0" y="142"/>
                </a:cubicBezTo>
                <a:cubicBezTo>
                  <a:pt x="0" y="220"/>
                  <a:pt x="63" y="283"/>
                  <a:pt x="142" y="283"/>
                </a:cubicBezTo>
                <a:cubicBezTo>
                  <a:pt x="512" y="283"/>
                  <a:pt x="512" y="283"/>
                  <a:pt x="512" y="283"/>
                </a:cubicBezTo>
                <a:cubicBezTo>
                  <a:pt x="590" y="283"/>
                  <a:pt x="654" y="220"/>
                  <a:pt x="654" y="142"/>
                </a:cubicBezTo>
                <a:cubicBezTo>
                  <a:pt x="654" y="63"/>
                  <a:pt x="590" y="0"/>
                  <a:pt x="512" y="0"/>
                </a:cubicBezTo>
                <a:close/>
                <a:moveTo>
                  <a:pt x="512" y="241"/>
                </a:moveTo>
                <a:cubicBezTo>
                  <a:pt x="411" y="241"/>
                  <a:pt x="411" y="241"/>
                  <a:pt x="411" y="241"/>
                </a:cubicBezTo>
                <a:cubicBezTo>
                  <a:pt x="242" y="241"/>
                  <a:pt x="242" y="241"/>
                  <a:pt x="242" y="241"/>
                </a:cubicBezTo>
                <a:cubicBezTo>
                  <a:pt x="142" y="241"/>
                  <a:pt x="142" y="241"/>
                  <a:pt x="142" y="241"/>
                </a:cubicBezTo>
                <a:cubicBezTo>
                  <a:pt x="87" y="241"/>
                  <a:pt x="42" y="197"/>
                  <a:pt x="42" y="142"/>
                </a:cubicBezTo>
                <a:cubicBezTo>
                  <a:pt x="42" y="87"/>
                  <a:pt x="87" y="42"/>
                  <a:pt x="142" y="42"/>
                </a:cubicBezTo>
                <a:cubicBezTo>
                  <a:pt x="242" y="42"/>
                  <a:pt x="242" y="42"/>
                  <a:pt x="242" y="42"/>
                </a:cubicBezTo>
                <a:cubicBezTo>
                  <a:pt x="411" y="42"/>
                  <a:pt x="411" y="42"/>
                  <a:pt x="411" y="42"/>
                </a:cubicBezTo>
                <a:cubicBezTo>
                  <a:pt x="512" y="42"/>
                  <a:pt x="512" y="42"/>
                  <a:pt x="512" y="42"/>
                </a:cubicBezTo>
                <a:cubicBezTo>
                  <a:pt x="567" y="42"/>
                  <a:pt x="612" y="87"/>
                  <a:pt x="612" y="142"/>
                </a:cubicBezTo>
                <a:cubicBezTo>
                  <a:pt x="612" y="197"/>
                  <a:pt x="567" y="241"/>
                  <a:pt x="512" y="241"/>
                </a:cubicBezTo>
                <a:close/>
              </a:path>
            </a:pathLst>
          </a:custGeom>
          <a:solidFill>
            <a:srgbClr val="EF5E5E"/>
          </a:solidFill>
          <a:ln w="9525">
            <a:noFill/>
          </a:ln>
        </p:spPr>
        <p:txBody>
          <a:bodyPr/>
          <a:p>
            <a:endParaRPr lang="zh-CN" altLang="en-US"/>
          </a:p>
        </p:txBody>
      </p:sp>
      <p:sp>
        <p:nvSpPr>
          <p:cNvPr id="80906" name="任意多边形 134"/>
          <p:cNvSpPr/>
          <p:nvPr>
            <p:custDataLst>
              <p:tags r:id="rId9"/>
            </p:custDataLst>
          </p:nvPr>
        </p:nvSpPr>
        <p:spPr>
          <a:xfrm>
            <a:off x="1143000" y="3925888"/>
            <a:ext cx="1466850" cy="674687"/>
          </a:xfrm>
          <a:custGeom>
            <a:avLst/>
            <a:gdLst/>
            <a:ahLst/>
            <a:cxnLst>
              <a:cxn ang="0">
                <a:pos x="1134162" y="675005"/>
              </a:cxn>
              <a:cxn ang="0">
                <a:pos x="333322" y="675005"/>
              </a:cxn>
              <a:cxn ang="0">
                <a:pos x="0" y="338601"/>
              </a:cxn>
              <a:cxn ang="0">
                <a:pos x="333322" y="0"/>
              </a:cxn>
              <a:cxn ang="0">
                <a:pos x="1134162" y="0"/>
              </a:cxn>
              <a:cxn ang="0">
                <a:pos x="1467485" y="338601"/>
              </a:cxn>
              <a:cxn ang="0">
                <a:pos x="1134162" y="675005"/>
              </a:cxn>
              <a:cxn ang="0">
                <a:pos x="333322" y="52769"/>
              </a:cxn>
              <a:cxn ang="0">
                <a:pos x="51946" y="338601"/>
              </a:cxn>
              <a:cxn ang="0">
                <a:pos x="333322" y="622235"/>
              </a:cxn>
              <a:cxn ang="0">
                <a:pos x="1134162" y="622235"/>
              </a:cxn>
              <a:cxn ang="0">
                <a:pos x="1415538" y="338601"/>
              </a:cxn>
              <a:cxn ang="0">
                <a:pos x="1134162" y="52769"/>
              </a:cxn>
              <a:cxn ang="0">
                <a:pos x="333322" y="52769"/>
              </a:cxn>
              <a:cxn ang="0">
                <a:pos x="1134162" y="582659"/>
              </a:cxn>
              <a:cxn ang="0">
                <a:pos x="333322" y="582659"/>
              </a:cxn>
              <a:cxn ang="0">
                <a:pos x="90906" y="338601"/>
              </a:cxn>
              <a:cxn ang="0">
                <a:pos x="333322" y="92345"/>
              </a:cxn>
              <a:cxn ang="0">
                <a:pos x="1134162" y="92345"/>
              </a:cxn>
              <a:cxn ang="0">
                <a:pos x="1376578" y="338601"/>
              </a:cxn>
              <a:cxn ang="0">
                <a:pos x="1134162" y="582659"/>
              </a:cxn>
              <a:cxn ang="0">
                <a:pos x="333322" y="145115"/>
              </a:cxn>
              <a:cxn ang="0">
                <a:pos x="142852" y="338601"/>
              </a:cxn>
              <a:cxn ang="0">
                <a:pos x="333322" y="529889"/>
              </a:cxn>
              <a:cxn ang="0">
                <a:pos x="1134162" y="529889"/>
              </a:cxn>
              <a:cxn ang="0">
                <a:pos x="1324632" y="338601"/>
              </a:cxn>
              <a:cxn ang="0">
                <a:pos x="1134162" y="145115"/>
              </a:cxn>
              <a:cxn ang="0">
                <a:pos x="333322" y="145115"/>
              </a:cxn>
            </a:cxnLst>
            <a:pathLst>
              <a:path w="678" h="307">
                <a:moveTo>
                  <a:pt x="524" y="307"/>
                </a:moveTo>
                <a:cubicBezTo>
                  <a:pt x="154" y="307"/>
                  <a:pt x="154" y="307"/>
                  <a:pt x="154" y="307"/>
                </a:cubicBezTo>
                <a:cubicBezTo>
                  <a:pt x="69" y="307"/>
                  <a:pt x="0" y="239"/>
                  <a:pt x="0" y="154"/>
                </a:cubicBezTo>
                <a:cubicBezTo>
                  <a:pt x="0" y="69"/>
                  <a:pt x="69" y="0"/>
                  <a:pt x="154" y="0"/>
                </a:cubicBezTo>
                <a:cubicBezTo>
                  <a:pt x="524" y="0"/>
                  <a:pt x="524" y="0"/>
                  <a:pt x="524" y="0"/>
                </a:cubicBezTo>
                <a:cubicBezTo>
                  <a:pt x="609" y="0"/>
                  <a:pt x="678" y="69"/>
                  <a:pt x="678" y="154"/>
                </a:cubicBezTo>
                <a:cubicBezTo>
                  <a:pt x="678" y="239"/>
                  <a:pt x="609" y="307"/>
                  <a:pt x="524" y="307"/>
                </a:cubicBezTo>
                <a:close/>
                <a:moveTo>
                  <a:pt x="154" y="24"/>
                </a:moveTo>
                <a:cubicBezTo>
                  <a:pt x="82" y="24"/>
                  <a:pt x="24" y="82"/>
                  <a:pt x="24" y="154"/>
                </a:cubicBezTo>
                <a:cubicBezTo>
                  <a:pt x="24" y="225"/>
                  <a:pt x="82" y="283"/>
                  <a:pt x="154" y="283"/>
                </a:cubicBezTo>
                <a:cubicBezTo>
                  <a:pt x="524" y="283"/>
                  <a:pt x="524" y="283"/>
                  <a:pt x="524" y="283"/>
                </a:cubicBezTo>
                <a:cubicBezTo>
                  <a:pt x="595" y="283"/>
                  <a:pt x="654" y="225"/>
                  <a:pt x="654" y="154"/>
                </a:cubicBezTo>
                <a:cubicBezTo>
                  <a:pt x="654" y="82"/>
                  <a:pt x="595" y="24"/>
                  <a:pt x="524" y="24"/>
                </a:cubicBezTo>
                <a:lnTo>
                  <a:pt x="154" y="24"/>
                </a:lnTo>
                <a:close/>
                <a:moveTo>
                  <a:pt x="524" y="265"/>
                </a:moveTo>
                <a:cubicBezTo>
                  <a:pt x="154" y="265"/>
                  <a:pt x="154" y="265"/>
                  <a:pt x="154" y="265"/>
                </a:cubicBezTo>
                <a:cubicBezTo>
                  <a:pt x="92" y="265"/>
                  <a:pt x="42" y="215"/>
                  <a:pt x="42" y="154"/>
                </a:cubicBezTo>
                <a:cubicBezTo>
                  <a:pt x="42" y="92"/>
                  <a:pt x="92" y="42"/>
                  <a:pt x="154" y="42"/>
                </a:cubicBezTo>
                <a:cubicBezTo>
                  <a:pt x="524" y="42"/>
                  <a:pt x="524" y="42"/>
                  <a:pt x="524" y="42"/>
                </a:cubicBezTo>
                <a:cubicBezTo>
                  <a:pt x="586" y="42"/>
                  <a:pt x="636" y="92"/>
                  <a:pt x="636" y="154"/>
                </a:cubicBezTo>
                <a:cubicBezTo>
                  <a:pt x="636" y="215"/>
                  <a:pt x="586" y="265"/>
                  <a:pt x="524" y="265"/>
                </a:cubicBezTo>
                <a:close/>
                <a:moveTo>
                  <a:pt x="154" y="66"/>
                </a:moveTo>
                <a:cubicBezTo>
                  <a:pt x="105" y="66"/>
                  <a:pt x="66" y="105"/>
                  <a:pt x="66" y="154"/>
                </a:cubicBezTo>
                <a:cubicBezTo>
                  <a:pt x="66" y="202"/>
                  <a:pt x="105" y="241"/>
                  <a:pt x="154" y="241"/>
                </a:cubicBezTo>
                <a:cubicBezTo>
                  <a:pt x="524" y="241"/>
                  <a:pt x="524" y="241"/>
                  <a:pt x="524" y="241"/>
                </a:cubicBezTo>
                <a:cubicBezTo>
                  <a:pt x="572" y="241"/>
                  <a:pt x="612" y="202"/>
                  <a:pt x="612" y="154"/>
                </a:cubicBezTo>
                <a:cubicBezTo>
                  <a:pt x="612" y="105"/>
                  <a:pt x="572" y="66"/>
                  <a:pt x="524" y="66"/>
                </a:cubicBezTo>
                <a:lnTo>
                  <a:pt x="154" y="66"/>
                </a:lnTo>
                <a:close/>
              </a:path>
            </a:pathLst>
          </a:custGeom>
          <a:solidFill>
            <a:srgbClr val="545454"/>
          </a:solidFill>
          <a:ln w="9525">
            <a:noFill/>
          </a:ln>
        </p:spPr>
        <p:txBody>
          <a:bodyPr/>
          <a:p>
            <a:endParaRPr lang="zh-CN" altLang="en-US"/>
          </a:p>
        </p:txBody>
      </p:sp>
      <p:sp>
        <p:nvSpPr>
          <p:cNvPr id="80907" name="矩形 135"/>
          <p:cNvSpPr/>
          <p:nvPr>
            <p:custDataLst>
              <p:tags r:id="rId10"/>
            </p:custDataLst>
          </p:nvPr>
        </p:nvSpPr>
        <p:spPr>
          <a:xfrm>
            <a:off x="1516063" y="4689475"/>
            <a:ext cx="136525"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80908" name="矩形 136"/>
          <p:cNvSpPr/>
          <p:nvPr>
            <p:custDataLst>
              <p:tags r:id="rId11"/>
            </p:custDataLst>
          </p:nvPr>
        </p:nvSpPr>
        <p:spPr>
          <a:xfrm>
            <a:off x="1792288" y="4689475"/>
            <a:ext cx="138112"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80909" name="矩形 137"/>
          <p:cNvSpPr/>
          <p:nvPr>
            <p:custDataLst>
              <p:tags r:id="rId12"/>
            </p:custDataLst>
          </p:nvPr>
        </p:nvSpPr>
        <p:spPr>
          <a:xfrm>
            <a:off x="2070100" y="4689475"/>
            <a:ext cx="136525"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80910" name="矩形 138"/>
          <p:cNvSpPr/>
          <p:nvPr>
            <p:custDataLst>
              <p:tags r:id="rId13"/>
            </p:custDataLst>
          </p:nvPr>
        </p:nvSpPr>
        <p:spPr>
          <a:xfrm>
            <a:off x="1516063" y="3662363"/>
            <a:ext cx="136525"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80911" name="矩形 139"/>
          <p:cNvSpPr/>
          <p:nvPr>
            <p:custDataLst>
              <p:tags r:id="rId14"/>
            </p:custDataLst>
          </p:nvPr>
        </p:nvSpPr>
        <p:spPr>
          <a:xfrm>
            <a:off x="1792288" y="3662363"/>
            <a:ext cx="138112"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80912" name="矩形 140"/>
          <p:cNvSpPr/>
          <p:nvPr>
            <p:custDataLst>
              <p:tags r:id="rId15"/>
            </p:custDataLst>
          </p:nvPr>
        </p:nvSpPr>
        <p:spPr>
          <a:xfrm>
            <a:off x="2070100" y="3662363"/>
            <a:ext cx="136525"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80913" name="矩形 141"/>
          <p:cNvSpPr/>
          <p:nvPr>
            <p:custDataLst>
              <p:tags r:id="rId16"/>
            </p:custDataLst>
          </p:nvPr>
        </p:nvSpPr>
        <p:spPr>
          <a:xfrm>
            <a:off x="3105150" y="3025775"/>
            <a:ext cx="139700" cy="1689100"/>
          </a:xfrm>
          <a:prstGeom prst="rect">
            <a:avLst/>
          </a:prstGeom>
          <a:solidFill>
            <a:srgbClr val="08C5FF"/>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80914" name="任意多边形 142"/>
          <p:cNvSpPr/>
          <p:nvPr>
            <p:custDataLst>
              <p:tags r:id="rId17"/>
            </p:custDataLst>
          </p:nvPr>
        </p:nvSpPr>
        <p:spPr>
          <a:xfrm>
            <a:off x="3079750" y="3000375"/>
            <a:ext cx="190500" cy="1739900"/>
          </a:xfrm>
          <a:custGeom>
            <a:avLst/>
            <a:gdLst/>
            <a:ahLst/>
            <a:cxnLst>
              <a:cxn ang="0">
                <a:pos x="190500" y="1739900"/>
              </a:cxn>
              <a:cxn ang="0">
                <a:pos x="0" y="1739900"/>
              </a:cxn>
              <a:cxn ang="0">
                <a:pos x="0" y="0"/>
              </a:cxn>
              <a:cxn ang="0">
                <a:pos x="190500" y="0"/>
              </a:cxn>
              <a:cxn ang="0">
                <a:pos x="190500" y="1739900"/>
              </a:cxn>
              <a:cxn ang="0">
                <a:pos x="53340" y="1688194"/>
              </a:cxn>
              <a:cxn ang="0">
                <a:pos x="139700" y="1688194"/>
              </a:cxn>
              <a:cxn ang="0">
                <a:pos x="139700" y="54291"/>
              </a:cxn>
              <a:cxn ang="0">
                <a:pos x="53340" y="54291"/>
              </a:cxn>
              <a:cxn ang="0">
                <a:pos x="53340" y="1688194"/>
              </a:cxn>
            </a:cxnLst>
            <a:pathLst>
              <a:path w="75" h="673">
                <a:moveTo>
                  <a:pt x="75" y="673"/>
                </a:moveTo>
                <a:lnTo>
                  <a:pt x="0" y="673"/>
                </a:lnTo>
                <a:lnTo>
                  <a:pt x="0" y="0"/>
                </a:lnTo>
                <a:lnTo>
                  <a:pt x="75" y="0"/>
                </a:lnTo>
                <a:lnTo>
                  <a:pt x="75" y="673"/>
                </a:lnTo>
                <a:close/>
                <a:moveTo>
                  <a:pt x="21" y="653"/>
                </a:moveTo>
                <a:lnTo>
                  <a:pt x="55" y="653"/>
                </a:lnTo>
                <a:lnTo>
                  <a:pt x="55" y="21"/>
                </a:lnTo>
                <a:lnTo>
                  <a:pt x="21" y="21"/>
                </a:lnTo>
                <a:lnTo>
                  <a:pt x="21" y="653"/>
                </a:lnTo>
                <a:close/>
              </a:path>
            </a:pathLst>
          </a:custGeom>
          <a:solidFill>
            <a:srgbClr val="545454"/>
          </a:solidFill>
          <a:ln w="9525">
            <a:noFill/>
          </a:ln>
        </p:spPr>
        <p:txBody>
          <a:bodyPr/>
          <a:p>
            <a:endParaRPr lang="zh-CN" altLang="en-US"/>
          </a:p>
        </p:txBody>
      </p:sp>
      <p:sp>
        <p:nvSpPr>
          <p:cNvPr id="80915" name="任意多边形 143"/>
          <p:cNvSpPr/>
          <p:nvPr>
            <p:custDataLst>
              <p:tags r:id="rId18"/>
            </p:custDataLst>
          </p:nvPr>
        </p:nvSpPr>
        <p:spPr>
          <a:xfrm>
            <a:off x="919163" y="2819400"/>
            <a:ext cx="1236662" cy="225425"/>
          </a:xfrm>
          <a:custGeom>
            <a:avLst/>
            <a:gdLst/>
            <a:ahLst/>
            <a:cxnLst>
              <a:cxn ang="0">
                <a:pos x="1069913" y="200783"/>
              </a:cxn>
              <a:cxn ang="0">
                <a:pos x="901321" y="130945"/>
              </a:cxn>
              <a:cxn ang="0">
                <a:pos x="637625" y="130945"/>
              </a:cxn>
              <a:cxn ang="0">
                <a:pos x="631141" y="139675"/>
              </a:cxn>
              <a:cxn ang="0">
                <a:pos x="628979" y="139675"/>
              </a:cxn>
              <a:cxn ang="0">
                <a:pos x="300440" y="130945"/>
              </a:cxn>
              <a:cxn ang="0">
                <a:pos x="36744" y="130945"/>
              </a:cxn>
              <a:cxn ang="0">
                <a:pos x="0" y="93844"/>
              </a:cxn>
              <a:cxn ang="0">
                <a:pos x="337185" y="93844"/>
              </a:cxn>
              <a:cxn ang="0">
                <a:pos x="600880" y="93844"/>
              </a:cxn>
              <a:cxn ang="0">
                <a:pos x="607365" y="85114"/>
              </a:cxn>
              <a:cxn ang="0">
                <a:pos x="609526" y="85114"/>
              </a:cxn>
              <a:cxn ang="0">
                <a:pos x="938065" y="93844"/>
              </a:cxn>
              <a:cxn ang="0">
                <a:pos x="1199600" y="93844"/>
              </a:cxn>
              <a:cxn ang="0">
                <a:pos x="1236345" y="130945"/>
              </a:cxn>
              <a:cxn ang="0">
                <a:pos x="1069913" y="200783"/>
              </a:cxn>
            </a:cxnLst>
            <a:pathLst>
              <a:path w="572" h="103">
                <a:moveTo>
                  <a:pt x="495" y="92"/>
                </a:moveTo>
                <a:cubicBezTo>
                  <a:pt x="466" y="92"/>
                  <a:pt x="438" y="81"/>
                  <a:pt x="417" y="60"/>
                </a:cubicBezTo>
                <a:cubicBezTo>
                  <a:pt x="383" y="26"/>
                  <a:pt x="329" y="26"/>
                  <a:pt x="295" y="60"/>
                </a:cubicBezTo>
                <a:cubicBezTo>
                  <a:pt x="292" y="64"/>
                  <a:pt x="292" y="64"/>
                  <a:pt x="292" y="64"/>
                </a:cubicBezTo>
                <a:cubicBezTo>
                  <a:pt x="291" y="64"/>
                  <a:pt x="291" y="64"/>
                  <a:pt x="291" y="64"/>
                </a:cubicBezTo>
                <a:cubicBezTo>
                  <a:pt x="248" y="103"/>
                  <a:pt x="181" y="102"/>
                  <a:pt x="139" y="60"/>
                </a:cubicBezTo>
                <a:cubicBezTo>
                  <a:pt x="106" y="26"/>
                  <a:pt x="51" y="26"/>
                  <a:pt x="17" y="60"/>
                </a:cubicBezTo>
                <a:cubicBezTo>
                  <a:pt x="0" y="43"/>
                  <a:pt x="0" y="43"/>
                  <a:pt x="0" y="43"/>
                </a:cubicBezTo>
                <a:cubicBezTo>
                  <a:pt x="43" y="0"/>
                  <a:pt x="113" y="0"/>
                  <a:pt x="156" y="43"/>
                </a:cubicBezTo>
                <a:cubicBezTo>
                  <a:pt x="190" y="77"/>
                  <a:pt x="244" y="77"/>
                  <a:pt x="278" y="43"/>
                </a:cubicBezTo>
                <a:cubicBezTo>
                  <a:pt x="281" y="39"/>
                  <a:pt x="281" y="39"/>
                  <a:pt x="281" y="39"/>
                </a:cubicBezTo>
                <a:cubicBezTo>
                  <a:pt x="282" y="39"/>
                  <a:pt x="282" y="39"/>
                  <a:pt x="282" y="39"/>
                </a:cubicBezTo>
                <a:cubicBezTo>
                  <a:pt x="325" y="0"/>
                  <a:pt x="392" y="1"/>
                  <a:pt x="434" y="43"/>
                </a:cubicBezTo>
                <a:cubicBezTo>
                  <a:pt x="467" y="77"/>
                  <a:pt x="522" y="77"/>
                  <a:pt x="555" y="43"/>
                </a:cubicBezTo>
                <a:cubicBezTo>
                  <a:pt x="572" y="60"/>
                  <a:pt x="572" y="60"/>
                  <a:pt x="572" y="60"/>
                </a:cubicBezTo>
                <a:cubicBezTo>
                  <a:pt x="551" y="81"/>
                  <a:pt x="523" y="92"/>
                  <a:pt x="495" y="92"/>
                </a:cubicBezTo>
                <a:close/>
              </a:path>
            </a:pathLst>
          </a:custGeom>
          <a:solidFill>
            <a:srgbClr val="545454"/>
          </a:solidFill>
          <a:ln w="9525">
            <a:noFill/>
          </a:ln>
        </p:spPr>
        <p:txBody>
          <a:bodyPr/>
          <a:p>
            <a:endParaRPr lang="zh-CN" altLang="en-US"/>
          </a:p>
        </p:txBody>
      </p:sp>
      <p:sp>
        <p:nvSpPr>
          <p:cNvPr id="80916" name="任意多边形 144"/>
          <p:cNvSpPr/>
          <p:nvPr>
            <p:custDataLst>
              <p:tags r:id="rId19"/>
            </p:custDataLst>
          </p:nvPr>
        </p:nvSpPr>
        <p:spPr>
          <a:xfrm>
            <a:off x="919163" y="3060700"/>
            <a:ext cx="1236662" cy="223838"/>
          </a:xfrm>
          <a:custGeom>
            <a:avLst/>
            <a:gdLst/>
            <a:ahLst/>
            <a:cxnLst>
              <a:cxn ang="0">
                <a:pos x="1069913" y="202751"/>
              </a:cxn>
              <a:cxn ang="0">
                <a:pos x="901321" y="132229"/>
              </a:cxn>
              <a:cxn ang="0">
                <a:pos x="637625" y="132229"/>
              </a:cxn>
              <a:cxn ang="0">
                <a:pos x="631141" y="138840"/>
              </a:cxn>
              <a:cxn ang="0">
                <a:pos x="628979" y="138840"/>
              </a:cxn>
              <a:cxn ang="0">
                <a:pos x="300440" y="132229"/>
              </a:cxn>
              <a:cxn ang="0">
                <a:pos x="36744" y="132229"/>
              </a:cxn>
              <a:cxn ang="0">
                <a:pos x="0" y="94764"/>
              </a:cxn>
              <a:cxn ang="0">
                <a:pos x="337185" y="94764"/>
              </a:cxn>
              <a:cxn ang="0">
                <a:pos x="600880" y="94764"/>
              </a:cxn>
              <a:cxn ang="0">
                <a:pos x="607365" y="85949"/>
              </a:cxn>
              <a:cxn ang="0">
                <a:pos x="609526" y="85949"/>
              </a:cxn>
              <a:cxn ang="0">
                <a:pos x="938065" y="94764"/>
              </a:cxn>
              <a:cxn ang="0">
                <a:pos x="1199600" y="94764"/>
              </a:cxn>
              <a:cxn ang="0">
                <a:pos x="1236345" y="132229"/>
              </a:cxn>
              <a:cxn ang="0">
                <a:pos x="1069913" y="202751"/>
              </a:cxn>
            </a:cxnLst>
            <a:pathLst>
              <a:path w="572" h="102">
                <a:moveTo>
                  <a:pt x="495" y="92"/>
                </a:moveTo>
                <a:cubicBezTo>
                  <a:pt x="466" y="92"/>
                  <a:pt x="438" y="81"/>
                  <a:pt x="417" y="60"/>
                </a:cubicBezTo>
                <a:cubicBezTo>
                  <a:pt x="383" y="26"/>
                  <a:pt x="329" y="26"/>
                  <a:pt x="295" y="60"/>
                </a:cubicBezTo>
                <a:cubicBezTo>
                  <a:pt x="292" y="63"/>
                  <a:pt x="292" y="63"/>
                  <a:pt x="292" y="63"/>
                </a:cubicBezTo>
                <a:cubicBezTo>
                  <a:pt x="291" y="63"/>
                  <a:pt x="291" y="63"/>
                  <a:pt x="291" y="63"/>
                </a:cubicBezTo>
                <a:cubicBezTo>
                  <a:pt x="248" y="102"/>
                  <a:pt x="181" y="101"/>
                  <a:pt x="139" y="60"/>
                </a:cubicBezTo>
                <a:cubicBezTo>
                  <a:pt x="106" y="26"/>
                  <a:pt x="51" y="26"/>
                  <a:pt x="17" y="60"/>
                </a:cubicBezTo>
                <a:cubicBezTo>
                  <a:pt x="0" y="43"/>
                  <a:pt x="0" y="43"/>
                  <a:pt x="0" y="43"/>
                </a:cubicBezTo>
                <a:cubicBezTo>
                  <a:pt x="43" y="0"/>
                  <a:pt x="113" y="0"/>
                  <a:pt x="156" y="43"/>
                </a:cubicBezTo>
                <a:cubicBezTo>
                  <a:pt x="190" y="76"/>
                  <a:pt x="244" y="76"/>
                  <a:pt x="278" y="43"/>
                </a:cubicBezTo>
                <a:cubicBezTo>
                  <a:pt x="281" y="39"/>
                  <a:pt x="281" y="39"/>
                  <a:pt x="281" y="39"/>
                </a:cubicBezTo>
                <a:cubicBezTo>
                  <a:pt x="282" y="39"/>
                  <a:pt x="282" y="39"/>
                  <a:pt x="282" y="39"/>
                </a:cubicBezTo>
                <a:cubicBezTo>
                  <a:pt x="325" y="0"/>
                  <a:pt x="392" y="1"/>
                  <a:pt x="434" y="43"/>
                </a:cubicBezTo>
                <a:cubicBezTo>
                  <a:pt x="467" y="76"/>
                  <a:pt x="522" y="76"/>
                  <a:pt x="555" y="43"/>
                </a:cubicBezTo>
                <a:cubicBezTo>
                  <a:pt x="572" y="60"/>
                  <a:pt x="572" y="60"/>
                  <a:pt x="572" y="60"/>
                </a:cubicBezTo>
                <a:cubicBezTo>
                  <a:pt x="551" y="81"/>
                  <a:pt x="523" y="92"/>
                  <a:pt x="495" y="92"/>
                </a:cubicBezTo>
                <a:close/>
              </a:path>
            </a:pathLst>
          </a:custGeom>
          <a:solidFill>
            <a:srgbClr val="545454"/>
          </a:solidFill>
          <a:ln w="9525">
            <a:noFill/>
          </a:ln>
        </p:spPr>
        <p:txBody>
          <a:bodyPr/>
          <a:p>
            <a:endParaRPr lang="zh-CN" altLang="en-US"/>
          </a:p>
        </p:txBody>
      </p:sp>
      <p:cxnSp>
        <p:nvCxnSpPr>
          <p:cNvPr id="146" name="直接连接符 145"/>
          <p:cNvCxnSpPr/>
          <p:nvPr>
            <p:custDataLst>
              <p:tags r:id="rId20"/>
            </p:custDataLst>
          </p:nvPr>
        </p:nvCxnSpPr>
        <p:spPr>
          <a:xfrm>
            <a:off x="3754438" y="2611438"/>
            <a:ext cx="7667625" cy="0"/>
          </a:xfrm>
          <a:prstGeom prst="line">
            <a:avLst/>
          </a:prstGeom>
          <a:ln w="9525" cap="rnd">
            <a:solidFill>
              <a:srgbClr val="000000">
                <a:lumMod val="50000"/>
                <a:lumOff val="50000"/>
              </a:srgbClr>
            </a:solidFill>
            <a:round/>
            <a:headEnd type="none"/>
            <a:tailEnd type="none" w="med" len="med"/>
          </a:ln>
        </p:spPr>
        <p:style>
          <a:lnRef idx="1">
            <a:srgbClr val="1F74AD"/>
          </a:lnRef>
          <a:fillRef idx="0">
            <a:srgbClr val="1F74AD"/>
          </a:fillRef>
          <a:effectRef idx="0">
            <a:srgbClr val="1F74AD"/>
          </a:effectRef>
          <a:fontRef idx="minor">
            <a:srgbClr val="000000"/>
          </a:fontRef>
        </p:style>
      </p:cxnSp>
      <p:cxnSp>
        <p:nvCxnSpPr>
          <p:cNvPr id="52" name="直接连接符 51"/>
          <p:cNvCxnSpPr/>
          <p:nvPr>
            <p:custDataLst>
              <p:tags r:id="rId21"/>
            </p:custDataLst>
          </p:nvPr>
        </p:nvCxnSpPr>
        <p:spPr>
          <a:xfrm>
            <a:off x="3681413" y="4240213"/>
            <a:ext cx="7554913" cy="0"/>
          </a:xfrm>
          <a:prstGeom prst="line">
            <a:avLst/>
          </a:prstGeom>
          <a:ln w="3175" cap="rnd">
            <a:solidFill>
              <a:sysClr val="window" lastClr="FFFFFF">
                <a:lumMod val="85000"/>
              </a:sysClr>
            </a:solidFill>
            <a:round/>
            <a:headEnd type="none"/>
            <a:tailEnd type="none" w="med" len="med"/>
          </a:ln>
        </p:spPr>
        <p:style>
          <a:lnRef idx="1">
            <a:srgbClr val="1F74AD"/>
          </a:lnRef>
          <a:fillRef idx="0">
            <a:srgbClr val="1F74AD"/>
          </a:fillRef>
          <a:effectRef idx="0">
            <a:srgbClr val="1F74AD"/>
          </a:effectRef>
          <a:fontRef idx="minor">
            <a:srgbClr val="000000"/>
          </a:fontRef>
        </p:style>
      </p:cxnSp>
      <p:sp>
        <p:nvSpPr>
          <p:cNvPr id="54" name="文本框 53"/>
          <p:cNvSpPr txBox="1"/>
          <p:nvPr>
            <p:custDataLst>
              <p:tags r:id="rId22"/>
            </p:custDataLst>
          </p:nvPr>
        </p:nvSpPr>
        <p:spPr>
          <a:xfrm>
            <a:off x="4347845" y="3329305"/>
            <a:ext cx="2898140" cy="384175"/>
          </a:xfrm>
          <a:prstGeom prst="rect">
            <a:avLst/>
          </a:prstGeom>
          <a:noFill/>
        </p:spPr>
        <p:txBody>
          <a:bodyPr wrap="square" lIns="90000" tIns="46800" rIns="90000" bIns="0" rtlCol="0" anchor="b" anchorCtr="0">
            <a:noAutofit/>
          </a:bodyPr>
          <a:lstStyle/>
          <a:p>
            <a:pPr>
              <a:lnSpc>
                <a:spcPct val="120000"/>
              </a:lnSpc>
              <a:spcBef>
                <a:spcPts val="0"/>
              </a:spcBef>
              <a:spcAft>
                <a:spcPts val="0"/>
              </a:spcAft>
              <a:buSzPct val="100000"/>
            </a:pPr>
            <a:r>
              <a:rPr lang="zh-CN" altLang="en-US" spc="300" noProof="1" dirty="0">
                <a:solidFill>
                  <a:srgbClr val="000000">
                    <a:lumMod val="75000"/>
                    <a:lumOff val="25000"/>
                  </a:srgbClr>
                </a:solidFill>
                <a:latin typeface="微软雅黑" panose="020B0503020204020204" charset="-122"/>
                <a:ea typeface="微软雅黑" panose="020B0503020204020204" charset="-122"/>
                <a:cs typeface="+mn-ea"/>
              </a:rPr>
              <a:t>（一）严肃性和公平性</a:t>
            </a:r>
            <a:endParaRPr lang="zh-CN" altLang="en-US" spc="300" noProof="1" dirty="0">
              <a:solidFill>
                <a:srgbClr val="000000">
                  <a:lumMod val="75000"/>
                  <a:lumOff val="25000"/>
                </a:srgbClr>
              </a:solidFill>
              <a:latin typeface="微软雅黑" panose="020B0503020204020204" charset="-122"/>
              <a:ea typeface="微软雅黑" panose="020B0503020204020204" charset="-122"/>
              <a:cs typeface="+mn-ea"/>
            </a:endParaRPr>
          </a:p>
        </p:txBody>
      </p:sp>
      <p:sp>
        <p:nvSpPr>
          <p:cNvPr id="55" name="椭圆 54"/>
          <p:cNvSpPr/>
          <p:nvPr>
            <p:custDataLst>
              <p:tags r:id="rId23"/>
            </p:custDataLst>
          </p:nvPr>
        </p:nvSpPr>
        <p:spPr>
          <a:xfrm>
            <a:off x="3706813" y="3225800"/>
            <a:ext cx="530225" cy="530225"/>
          </a:xfrm>
          <a:prstGeom prst="ellipse">
            <a:avLst/>
          </a:prstGeom>
          <a:solidFill>
            <a:srgbClr val="1F74AD"/>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charset="-122"/>
                <a:ea typeface="微软雅黑" panose="020B0503020204020204" charset="-122"/>
              </a:rPr>
              <a:t>1</a:t>
            </a:r>
            <a:endParaRPr lang="en-US" altLang="zh-CN" strike="noStrike" noProof="1" dirty="0">
              <a:latin typeface="微软雅黑" panose="020B0503020204020204" charset="-122"/>
              <a:ea typeface="微软雅黑" panose="020B0503020204020204" charset="-122"/>
            </a:endParaRPr>
          </a:p>
        </p:txBody>
      </p:sp>
      <p:sp>
        <p:nvSpPr>
          <p:cNvPr id="58" name="文本框 57"/>
          <p:cNvSpPr txBox="1"/>
          <p:nvPr>
            <p:custDataLst>
              <p:tags r:id="rId24"/>
            </p:custDataLst>
          </p:nvPr>
        </p:nvSpPr>
        <p:spPr>
          <a:xfrm>
            <a:off x="4347845" y="4519295"/>
            <a:ext cx="2784475" cy="382270"/>
          </a:xfrm>
          <a:prstGeom prst="rect">
            <a:avLst/>
          </a:prstGeom>
          <a:noFill/>
        </p:spPr>
        <p:txBody>
          <a:bodyPr wrap="square" lIns="90000" tIns="46800" rIns="90000" bIns="0" rtlCol="0" anchor="b" anchorCtr="0">
            <a:noAutofit/>
          </a:bodyPr>
          <a:lstStyle/>
          <a:p>
            <a:pPr>
              <a:lnSpc>
                <a:spcPct val="120000"/>
              </a:lnSpc>
              <a:spcBef>
                <a:spcPts val="0"/>
              </a:spcBef>
              <a:spcAft>
                <a:spcPts val="0"/>
              </a:spcAft>
              <a:buSzPct val="100000"/>
            </a:pPr>
            <a:r>
              <a:rPr lang="zh-CN" altLang="en-US" sz="1700" spc="300" noProof="1" dirty="0">
                <a:solidFill>
                  <a:srgbClr val="000000">
                    <a:lumMod val="75000"/>
                    <a:lumOff val="25000"/>
                  </a:srgbClr>
                </a:solidFill>
                <a:latin typeface="微软雅黑" panose="020B0503020204020204" charset="-122"/>
                <a:ea typeface="微软雅黑" panose="020B0503020204020204" charset="-122"/>
                <a:cs typeface="+mn-ea"/>
              </a:rPr>
              <a:t>（三）广泛性和综合性</a:t>
            </a:r>
            <a:endParaRPr lang="zh-CN" altLang="en-US" sz="1700" spc="300" noProof="1" dirty="0">
              <a:solidFill>
                <a:srgbClr val="000000">
                  <a:lumMod val="75000"/>
                  <a:lumOff val="25000"/>
                </a:srgbClr>
              </a:solidFill>
              <a:latin typeface="微软雅黑" panose="020B0503020204020204" charset="-122"/>
              <a:ea typeface="微软雅黑" panose="020B0503020204020204" charset="-122"/>
              <a:cs typeface="+mn-ea"/>
            </a:endParaRPr>
          </a:p>
        </p:txBody>
      </p:sp>
      <p:sp>
        <p:nvSpPr>
          <p:cNvPr id="59" name="椭圆 58"/>
          <p:cNvSpPr/>
          <p:nvPr>
            <p:custDataLst>
              <p:tags r:id="rId25"/>
            </p:custDataLst>
          </p:nvPr>
        </p:nvSpPr>
        <p:spPr>
          <a:xfrm>
            <a:off x="3706813" y="4537075"/>
            <a:ext cx="530225" cy="530225"/>
          </a:xfrm>
          <a:prstGeom prst="ellipse">
            <a:avLst/>
          </a:prstGeom>
          <a:solidFill>
            <a:srgbClr val="1AA3AA"/>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solidFill>
                  <a:schemeClr val="bg1"/>
                </a:solidFill>
                <a:latin typeface="微软雅黑" panose="020B0503020204020204" charset="-122"/>
                <a:ea typeface="微软雅黑" panose="020B0503020204020204" charset="-122"/>
              </a:rPr>
              <a:t>3</a:t>
            </a:r>
            <a:endParaRPr lang="en-US" altLang="zh-CN" strike="noStrike" noProof="1" dirty="0">
              <a:solidFill>
                <a:schemeClr val="bg1"/>
              </a:solidFill>
              <a:latin typeface="微软雅黑" panose="020B0503020204020204" charset="-122"/>
              <a:ea typeface="微软雅黑" panose="020B0503020204020204" charset="-122"/>
            </a:endParaRPr>
          </a:p>
        </p:txBody>
      </p:sp>
      <p:cxnSp>
        <p:nvCxnSpPr>
          <p:cNvPr id="61" name="直接连接符 60"/>
          <p:cNvCxnSpPr/>
          <p:nvPr>
            <p:custDataLst>
              <p:tags r:id="rId26"/>
            </p:custDataLst>
          </p:nvPr>
        </p:nvCxnSpPr>
        <p:spPr>
          <a:xfrm>
            <a:off x="7458075" y="2530475"/>
            <a:ext cx="0" cy="2768600"/>
          </a:xfrm>
          <a:prstGeom prst="line">
            <a:avLst/>
          </a:prstGeom>
          <a:ln w="3175" cap="rnd">
            <a:solidFill>
              <a:sysClr val="window" lastClr="FFFFFF">
                <a:lumMod val="85000"/>
              </a:sysClr>
            </a:solidFill>
            <a:round/>
            <a:headEnd type="none"/>
            <a:tailEnd type="none" w="med" len="med"/>
          </a:ln>
        </p:spPr>
        <p:style>
          <a:lnRef idx="1">
            <a:srgbClr val="1F74AD"/>
          </a:lnRef>
          <a:fillRef idx="0">
            <a:srgbClr val="1F74AD"/>
          </a:fillRef>
          <a:effectRef idx="0">
            <a:srgbClr val="1F74AD"/>
          </a:effectRef>
          <a:fontRef idx="minor">
            <a:srgbClr val="000000"/>
          </a:fontRef>
        </p:style>
      </p:cxnSp>
      <p:sp>
        <p:nvSpPr>
          <p:cNvPr id="63" name="文本框 62"/>
          <p:cNvSpPr txBox="1"/>
          <p:nvPr>
            <p:custDataLst>
              <p:tags r:id="rId27"/>
            </p:custDataLst>
          </p:nvPr>
        </p:nvSpPr>
        <p:spPr>
          <a:xfrm>
            <a:off x="8458200" y="3178175"/>
            <a:ext cx="3081655" cy="384175"/>
          </a:xfrm>
          <a:prstGeom prst="rect">
            <a:avLst/>
          </a:prstGeom>
          <a:noFill/>
        </p:spPr>
        <p:txBody>
          <a:bodyPr wrap="square" lIns="90000" tIns="46800" rIns="90000" bIns="0" rtlCol="0" anchor="b" anchorCtr="0">
            <a:noAutofit/>
          </a:bodyPr>
          <a:lstStyle/>
          <a:p>
            <a:pPr>
              <a:lnSpc>
                <a:spcPct val="120000"/>
              </a:lnSpc>
              <a:spcBef>
                <a:spcPts val="0"/>
              </a:spcBef>
              <a:spcAft>
                <a:spcPts val="0"/>
              </a:spcAft>
              <a:buSzPct val="100000"/>
            </a:pPr>
            <a:r>
              <a:rPr lang="zh-CN" altLang="en-US" spc="300" noProof="1" dirty="0">
                <a:solidFill>
                  <a:srgbClr val="000000">
                    <a:lumMod val="75000"/>
                    <a:lumOff val="25000"/>
                  </a:srgbClr>
                </a:solidFill>
                <a:latin typeface="微软雅黑" panose="020B0503020204020204" charset="-122"/>
                <a:ea typeface="微软雅黑" panose="020B0503020204020204" charset="-122"/>
                <a:cs typeface="+mn-ea"/>
              </a:rPr>
              <a:t>（二）科学性和技术性</a:t>
            </a:r>
            <a:endParaRPr lang="zh-CN" altLang="en-US" spc="300" noProof="1" dirty="0">
              <a:solidFill>
                <a:srgbClr val="000000">
                  <a:lumMod val="75000"/>
                  <a:lumOff val="25000"/>
                </a:srgbClr>
              </a:solidFill>
              <a:latin typeface="微软雅黑" panose="020B0503020204020204" charset="-122"/>
              <a:ea typeface="微软雅黑" panose="020B0503020204020204" charset="-122"/>
              <a:cs typeface="+mn-ea"/>
            </a:endParaRPr>
          </a:p>
        </p:txBody>
      </p:sp>
      <p:sp>
        <p:nvSpPr>
          <p:cNvPr id="64" name="椭圆 63"/>
          <p:cNvSpPr/>
          <p:nvPr>
            <p:custDataLst>
              <p:tags r:id="rId28"/>
            </p:custDataLst>
          </p:nvPr>
        </p:nvSpPr>
        <p:spPr>
          <a:xfrm>
            <a:off x="7816850" y="3130550"/>
            <a:ext cx="530225" cy="530225"/>
          </a:xfrm>
          <a:prstGeom prst="ellipse">
            <a:avLst/>
          </a:prstGeom>
          <a:solidFill>
            <a:srgbClr val="3498DB"/>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charset="-122"/>
                <a:ea typeface="微软雅黑" panose="020B0503020204020204" charset="-122"/>
              </a:rPr>
              <a:t>2</a:t>
            </a:r>
            <a:endParaRPr lang="en-US" altLang="zh-CN" strike="noStrike" noProof="1" dirty="0">
              <a:latin typeface="微软雅黑" panose="020B0503020204020204" charset="-122"/>
              <a:ea typeface="微软雅黑" panose="020B0503020204020204" charset="-122"/>
            </a:endParaRPr>
          </a:p>
        </p:txBody>
      </p:sp>
      <p:sp>
        <p:nvSpPr>
          <p:cNvPr id="67" name="文本框 66"/>
          <p:cNvSpPr txBox="1"/>
          <p:nvPr>
            <p:custDataLst>
              <p:tags r:id="rId29"/>
            </p:custDataLst>
          </p:nvPr>
        </p:nvSpPr>
        <p:spPr>
          <a:xfrm>
            <a:off x="8458200" y="4566920"/>
            <a:ext cx="2784475" cy="382270"/>
          </a:xfrm>
          <a:prstGeom prst="rect">
            <a:avLst/>
          </a:prstGeom>
          <a:noFill/>
        </p:spPr>
        <p:txBody>
          <a:bodyPr wrap="square" lIns="90000" tIns="46800" rIns="90000" bIns="0" rtlCol="0" anchor="b" anchorCtr="0">
            <a:noAutofit/>
          </a:bodyPr>
          <a:lstStyle/>
          <a:p>
            <a:pPr>
              <a:lnSpc>
                <a:spcPct val="120000"/>
              </a:lnSpc>
            </a:pPr>
            <a:r>
              <a:rPr lang="zh-CN" altLang="en-US" sz="1700" spc="300" noProof="1" dirty="0">
                <a:solidFill>
                  <a:srgbClr val="69A35B"/>
                </a:solidFill>
                <a:latin typeface="微软雅黑" panose="020B0503020204020204" charset="-122"/>
                <a:ea typeface="微软雅黑" panose="020B0503020204020204" charset="-122"/>
                <a:cs typeface="+mn-ea"/>
              </a:rPr>
              <a:t>（四）强制性和教育性</a:t>
            </a:r>
            <a:endParaRPr lang="zh-CN" altLang="en-US" sz="1700" spc="300" noProof="1" dirty="0">
              <a:solidFill>
                <a:srgbClr val="69A35B"/>
              </a:solidFill>
              <a:latin typeface="微软雅黑" panose="020B0503020204020204" charset="-122"/>
              <a:ea typeface="微软雅黑" panose="020B0503020204020204" charset="-122"/>
              <a:cs typeface="+mn-ea"/>
            </a:endParaRPr>
          </a:p>
        </p:txBody>
      </p:sp>
      <p:sp>
        <p:nvSpPr>
          <p:cNvPr id="68" name="椭圆 67"/>
          <p:cNvSpPr/>
          <p:nvPr>
            <p:custDataLst>
              <p:tags r:id="rId30"/>
            </p:custDataLst>
          </p:nvPr>
        </p:nvSpPr>
        <p:spPr>
          <a:xfrm>
            <a:off x="7816850" y="4537075"/>
            <a:ext cx="530225" cy="530225"/>
          </a:xfrm>
          <a:prstGeom prst="ellipse">
            <a:avLst/>
          </a:prstGeom>
          <a:solidFill>
            <a:srgbClr val="69A35B"/>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charset="-122"/>
                <a:ea typeface="微软雅黑" panose="020B0503020204020204" charset="-122"/>
              </a:rPr>
              <a:t>4</a:t>
            </a:r>
            <a:endParaRPr lang="en-US" altLang="zh-CN" strike="noStrike" noProof="1" dirty="0">
              <a:latin typeface="微软雅黑" panose="020B0503020204020204" charset="-122"/>
              <a:ea typeface="微软雅黑" panose="020B0503020204020204" charset="-122"/>
            </a:endParaRPr>
          </a:p>
        </p:txBody>
      </p:sp>
      <p:sp>
        <p:nvSpPr>
          <p:cNvPr id="23" name="Title 6"/>
          <p:cNvSpPr txBox="1"/>
          <p:nvPr>
            <p:custDataLst>
              <p:tags r:id="rId31"/>
            </p:custDataLst>
          </p:nvPr>
        </p:nvSpPr>
        <p:spPr>
          <a:xfrm>
            <a:off x="231407" y="97384"/>
            <a:ext cx="459295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二、卫生法律法规的特点</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32"/>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3319780" y="2099310"/>
            <a:ext cx="4773930" cy="2306955"/>
          </a:xfrm>
          <a:prstGeom prst="rect">
            <a:avLst/>
          </a:prstGeom>
          <a:noFill/>
          <a:ln>
            <a:noFill/>
          </a:ln>
        </p:spPr>
        <p:txBody>
          <a:bodyPr wrap="none" rtlCol="0" anchor="t">
            <a:spAutoFit/>
          </a:bodyPr>
          <a:lstStyle/>
          <a:p>
            <a:pPr algn="ctr"/>
            <a:r>
              <a:rPr lang="zh-CN" altLang="en-US" sz="72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第二节</a:t>
            </a:r>
            <a:endParaRPr lang="zh-CN" altLang="en-US" sz="72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国际卫生法</a:t>
            </a:r>
            <a:endParaRPr lang="zh-CN" altLang="en-US" sz="72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custDataLst>
              <p:tags r:id="rId1"/>
            </p:custDataLst>
          </p:nvPr>
        </p:nvSpPr>
        <p:spPr>
          <a:xfrm>
            <a:off x="231407" y="87859"/>
            <a:ext cx="540194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一、国际卫生法的概念与产生</a:t>
            </a:r>
            <a:endPar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grpSp>
        <p:nvGrpSpPr>
          <p:cNvPr id="7" name="组合 6"/>
          <p:cNvGrpSpPr/>
          <p:nvPr/>
        </p:nvGrpSpPr>
        <p:grpSpPr>
          <a:xfrm>
            <a:off x="609600" y="1340485"/>
            <a:ext cx="10972800" cy="4584065"/>
            <a:chOff x="960" y="2111"/>
            <a:chExt cx="17280" cy="7219"/>
          </a:xfrm>
        </p:grpSpPr>
        <p:sp>
          <p:nvSpPr>
            <p:cNvPr id="22" name="矩形: 圆角 1128"/>
            <p:cNvSpPr/>
            <p:nvPr>
              <p:custDataLst>
                <p:tags r:id="rId2"/>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3"/>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4"/>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684" y="3267"/>
              <a:ext cx="16133" cy="4724"/>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国际卫生法即国家之间有关医药卫生的法律，它是在国际交往过程中形成的，旨在调整国家之间、类似国家的政治实体之间以及国际组织之间，在保护人类身心健康活动中所产生的权利、义务关系，并且是具有法律拘束力的原则、规则和制度的总称。由此可见，国际卫生法的宗旨是力求解决全人类的健康问题。而全人类的健康问题不只取决于个人的卫生行为，也不是孤立的个体事件，而是一项越来越具有广泛联系和影响的全球活动和社会性事业，它明显涉及全球各个国家和地区共同面临的卫生问题，并要求不同国家、不同种族的人民密切开展国际卫生合作，才能解决人类面临的种种健康问题，这就必然导致国际卫生法的产生与发展。</a:t>
              </a:r>
              <a:endParaRPr lang="zh-CN" altLang="en-US">
                <a:latin typeface="微软雅黑" panose="020B0503020204020204" charset="-122"/>
                <a:ea typeface="微软雅黑" panose="020B0503020204020204" charset="-122"/>
                <a:cs typeface="微软雅黑" panose="020B050302020402020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0.xml><?xml version="1.0" encoding="utf-8"?>
<p:tagLst xmlns:p="http://schemas.openxmlformats.org/presentationml/2006/main">
  <p:tag name="KSO_WM_TAG_VERSION" val="1.0"/>
  <p:tag name="KSO_WM_TEMPLATE_CATEGORY" val="diagram"/>
  <p:tag name="KSO_WM_TEMPLATE_INDEX" val="20187904"/>
  <p:tag name="KSO_WM_UNIT_TYPE" val="i"/>
  <p:tag name="KSO_WM_UNIT_INDEX" val="7"/>
  <p:tag name="KSO_WM_UNIT_ID" val="diagram20187904_4*i*7"/>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1.xml><?xml version="1.0" encoding="utf-8"?>
<p:tagLst xmlns:p="http://schemas.openxmlformats.org/presentationml/2006/main">
  <p:tag name="KSO_WM_TAG_VERSION" val="1.0"/>
  <p:tag name="KSO_WM_TEMPLATE_CATEGORY" val="diagram"/>
  <p:tag name="KSO_WM_TEMPLATE_INDEX" val="20187904"/>
  <p:tag name="KSO_WM_UNIT_TYPE" val="i"/>
  <p:tag name="KSO_WM_UNIT_INDEX" val="6"/>
  <p:tag name="KSO_WM_UNIT_ID" val="diagram20187904_4*i*6"/>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2.xml><?xml version="1.0" encoding="utf-8"?>
<p:tagLst xmlns:p="http://schemas.openxmlformats.org/presentationml/2006/main">
  <p:tag name="KSO_WM_TAG_VERSION" val="1.0"/>
  <p:tag name="KSO_WM_TEMPLATE_CATEGORY" val="diagram"/>
  <p:tag name="KSO_WM_TEMPLATE_INDEX" val="20187904"/>
  <p:tag name="KSO_WM_UNIT_TYPE" val="i"/>
  <p:tag name="KSO_WM_UNIT_INDEX" val="5"/>
  <p:tag name="KSO_WM_UNIT_ID" val="diagram20187904_4*i*5"/>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3.xml><?xml version="1.0" encoding="utf-8"?>
<p:tagLst xmlns:p="http://schemas.openxmlformats.org/presentationml/2006/main">
  <p:tag name="KSO_WM_TAG_VERSION" val="1.0"/>
  <p:tag name="KSO_WM_TEMPLATE_CATEGORY" val="diagram"/>
  <p:tag name="KSO_WM_TEMPLATE_INDEX" val="20187904"/>
  <p:tag name="KSO_WM_UNIT_TYPE" val="i"/>
  <p:tag name="KSO_WM_UNIT_INDEX" val="4"/>
  <p:tag name="KSO_WM_UNIT_ID" val="diagram20187904_4*i*4"/>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4.xml><?xml version="1.0" encoding="utf-8"?>
<p:tagLst xmlns:p="http://schemas.openxmlformats.org/presentationml/2006/main">
  <p:tag name="KSO_WM_TAG_VERSION" val="1.0"/>
  <p:tag name="KSO_WM_TEMPLATE_CATEGORY" val="diagram"/>
  <p:tag name="KSO_WM_TEMPLATE_INDEX" val="20187904"/>
  <p:tag name="KSO_WM_UNIT_TYPE" val="i"/>
  <p:tag name="KSO_WM_UNIT_INDEX" val="3"/>
  <p:tag name="KSO_WM_UNIT_ID" val="diagram20187904_4*i*3"/>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5.xml><?xml version="1.0" encoding="utf-8"?>
<p:tagLst xmlns:p="http://schemas.openxmlformats.org/presentationml/2006/main">
  <p:tag name="KSO_WM_TAG_VERSION" val="1.0"/>
  <p:tag name="KSO_WM_TEMPLATE_CATEGORY" val="diagram"/>
  <p:tag name="KSO_WM_TEMPLATE_INDEX" val="20187904"/>
  <p:tag name="KSO_WM_UNIT_TYPE" val="i"/>
  <p:tag name="KSO_WM_UNIT_INDEX" val="2"/>
  <p:tag name="KSO_WM_UNIT_ID" val="diagram20187904_4*i*2"/>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6.xml><?xml version="1.0" encoding="utf-8"?>
<p:tagLst xmlns:p="http://schemas.openxmlformats.org/presentationml/2006/main">
  <p:tag name="KSO_WM_TAG_VERSION" val="1.0"/>
  <p:tag name="KSO_WM_TEMPLATE_CATEGORY" val="diagram"/>
  <p:tag name="KSO_WM_TEMPLATE_INDEX" val="20187904"/>
  <p:tag name="KSO_WM_UNIT_TYPE" val="i"/>
  <p:tag name="KSO_WM_UNIT_INDEX" val="19"/>
  <p:tag name="KSO_WM_UNIT_ID" val="diagram20187904_4*i*19"/>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7.xml><?xml version="1.0" encoding="utf-8"?>
<p:tagLst xmlns:p="http://schemas.openxmlformats.org/presentationml/2006/main">
  <p:tag name="KSO_WM_TAG_VERSION" val="1.0"/>
  <p:tag name="KSO_WM_TEMPLATE_CATEGORY" val="diagram"/>
  <p:tag name="KSO_WM_TEMPLATE_INDEX" val="20187904"/>
  <p:tag name="KSO_WM_UNIT_TYPE" val="i"/>
  <p:tag name="KSO_WM_UNIT_INDEX" val="18"/>
  <p:tag name="KSO_WM_UNIT_ID" val="diagram20187904_4*i*18"/>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8.xml><?xml version="1.0" encoding="utf-8"?>
<p:tagLst xmlns:p="http://schemas.openxmlformats.org/presentationml/2006/main">
  <p:tag name="KSO_WM_TAG_VERSION" val="1.0"/>
  <p:tag name="KSO_WM_TEMPLATE_CATEGORY" val="diagram"/>
  <p:tag name="KSO_WM_TEMPLATE_INDEX" val="20187904"/>
  <p:tag name="KSO_WM_UNIT_TYPE" val="i"/>
  <p:tag name="KSO_WM_UNIT_INDEX" val="17"/>
  <p:tag name="KSO_WM_UNIT_ID" val="diagram20187904_4*i*17"/>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9.xml><?xml version="1.0" encoding="utf-8"?>
<p:tagLst xmlns:p="http://schemas.openxmlformats.org/presentationml/2006/main">
  <p:tag name="KSO_WM_TAG_VERSION" val="1.0"/>
  <p:tag name="KSO_WM_TEMPLATE_CATEGORY" val="diagram"/>
  <p:tag name="KSO_WM_TEMPLATE_INDEX" val="20187904"/>
  <p:tag name="KSO_WM_UNIT_TYPE" val="i"/>
  <p:tag name="KSO_WM_UNIT_INDEX" val="16"/>
  <p:tag name="KSO_WM_UNIT_ID" val="diagram20187904_4*i*16"/>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20.xml><?xml version="1.0" encoding="utf-8"?>
<p:tagLst xmlns:p="http://schemas.openxmlformats.org/presentationml/2006/main">
  <p:tag name="KSO_WM_TAG_VERSION" val="1.0"/>
  <p:tag name="KSO_WM_TEMPLATE_CATEGORY" val="diagram"/>
  <p:tag name="KSO_WM_TEMPLATE_INDEX" val="20187904"/>
  <p:tag name="KSO_WM_UNIT_TYPE" val="i"/>
  <p:tag name="KSO_WM_UNIT_INDEX" val="15"/>
  <p:tag name="KSO_WM_UNIT_ID" val="diagram20187904_4*i*15"/>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21.xml><?xml version="1.0" encoding="utf-8"?>
<p:tagLst xmlns:p="http://schemas.openxmlformats.org/presentationml/2006/main">
  <p:tag name="KSO_WM_TAG_VERSION" val="1.0"/>
  <p:tag name="KSO_WM_TEMPLATE_CATEGORY" val="diagram"/>
  <p:tag name="KSO_WM_TEMPLATE_INDEX" val="20187904"/>
  <p:tag name="KSO_WM_UNIT_TYPE" val="i"/>
  <p:tag name="KSO_WM_UNIT_INDEX" val="14"/>
  <p:tag name="KSO_WM_UNIT_ID" val="diagram20187904_4*i*14"/>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22.xml><?xml version="1.0" encoding="utf-8"?>
<p:tagLst xmlns:p="http://schemas.openxmlformats.org/presentationml/2006/main">
  <p:tag name="KSO_WM_TAG_VERSION" val="1.0"/>
  <p:tag name="KSO_WM_TEMPLATE_CATEGORY" val="diagram"/>
  <p:tag name="KSO_WM_TEMPLATE_INDEX" val="20187904"/>
  <p:tag name="KSO_WM_UNIT_TYPE" val="i"/>
  <p:tag name="KSO_WM_UNIT_INDEX" val="13"/>
  <p:tag name="KSO_WM_UNIT_ID" val="diagram20187904_4*i*13"/>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23.xml><?xml version="1.0" encoding="utf-8"?>
<p:tagLst xmlns:p="http://schemas.openxmlformats.org/presentationml/2006/main">
  <p:tag name="KSO_WM_TAG_VERSION" val="1.0"/>
  <p:tag name="KSO_WM_TEMPLATE_CATEGORY" val="diagram"/>
  <p:tag name="KSO_WM_TEMPLATE_INDEX" val="20187904"/>
  <p:tag name="KSO_WM_UNIT_TYPE" val="i"/>
  <p:tag name="KSO_WM_UNIT_INDEX" val="12"/>
  <p:tag name="KSO_WM_UNIT_ID" val="diagram20187904_4*i*12"/>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24.xml><?xml version="1.0" encoding="utf-8"?>
<p:tagLst xmlns:p="http://schemas.openxmlformats.org/presentationml/2006/main">
  <p:tag name="KSO_WM_TAG_VERSION" val="1.0"/>
  <p:tag name="KSO_WM_TEMPLATE_CATEGORY" val="diagram"/>
  <p:tag name="KSO_WM_TEMPLATE_INDEX" val="20187904"/>
  <p:tag name="KSO_WM_UNIT_TYPE" val="i"/>
  <p:tag name="KSO_WM_UNIT_INDEX" val="11"/>
  <p:tag name="KSO_WM_UNIT_ID" val="diagram20187904_4*i*11"/>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25.xml><?xml version="1.0" encoding="utf-8"?>
<p:tagLst xmlns:p="http://schemas.openxmlformats.org/presentationml/2006/main">
  <p:tag name="KSO_WM_TAG_VERSION" val="1.0"/>
  <p:tag name="KSO_WM_TEMPLATE_CATEGORY" val="diagram"/>
  <p:tag name="KSO_WM_TEMPLATE_INDEX" val="20187904"/>
  <p:tag name="KSO_WM_UNIT_TYPE" val="i"/>
  <p:tag name="KSO_WM_UNIT_INDEX" val="10"/>
  <p:tag name="KSO_WM_UNIT_ID" val="diagram20187904_4*i*10"/>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26.xml><?xml version="1.0" encoding="utf-8"?>
<p:tagLst xmlns:p="http://schemas.openxmlformats.org/presentationml/2006/main">
  <p:tag name="KSO_WM_TAG_VERSION" val="1.0"/>
  <p:tag name="KSO_WM_TEMPLATE_CATEGORY" val="diagram"/>
  <p:tag name="KSO_WM_TEMPLATE_INDEX" val="20187904"/>
  <p:tag name="KSO_WM_UNIT_TYPE" val="i"/>
  <p:tag name="KSO_WM_UNIT_INDEX" val="1"/>
  <p:tag name="KSO_WM_UNIT_ID" val="diagram20187904_4*i*1"/>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3"/>
  <p:tag name="KSO_WM_UNIT_LINE_FILL_TYPE" val="2"/>
  <p:tag name="KSO_WM_UNIT_USESOURCEFORMAT_APPLY" val="1"/>
</p:tagLst>
</file>

<file path=ppt/tags/tag27.xml><?xml version="1.0" encoding="utf-8"?>
<p:tagLst xmlns:p="http://schemas.openxmlformats.org/presentationml/2006/main">
  <p:tag name="KSO_WM_TAG_VERSION" val="1.0"/>
  <p:tag name="KSO_WM_TEMPLATE_CATEGORY" val="diagram"/>
  <p:tag name="KSO_WM_TEMPLATE_INDEX" val="20187904"/>
  <p:tag name="KSO_WM_UNIT_TYPE" val="l_i"/>
  <p:tag name="KSO_WM_UNIT_INDEX" val="1_3"/>
  <p:tag name="KSO_WM_UNIT_ID" val="diagram20187904_4*l_i*1_3"/>
  <p:tag name="KSO_WM_UNIT_LAYERLEVEL" val="1_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4"/>
  <p:tag name="KSO_WM_UNIT_LINE_FILL_TYPE" val="2"/>
  <p:tag name="KSO_WM_UNIT_USESOURCEFORMAT_APPLY" val="1"/>
</p:tagLst>
</file>

<file path=ppt/tags/tag28.xml><?xml version="1.0" encoding="utf-8"?>
<p:tagLst xmlns:p="http://schemas.openxmlformats.org/presentationml/2006/main">
  <p:tag name="KSO_WM_TAG_VERSION" val="1.0"/>
  <p:tag name="KSO_WM_TEMPLATE_CATEGORY" val="diagram"/>
  <p:tag name="KSO_WM_TEMPLATE_INDEX" val="20187904"/>
  <p:tag name="KSO_WM_UNIT_TYPE" val="l_h_a"/>
  <p:tag name="KSO_WM_UNIT_INDEX" val="1_1_1"/>
  <p:tag name="KSO_WM_UNIT_ID" val="diagram20187904_4*l_h_a*1_1_1"/>
  <p:tag name="KSO_WM_UNIT_LAYERLEVEL" val="1_1_1"/>
  <p:tag name="KSO_WM_UNIT_VALUE" val="11"/>
  <p:tag name="KSO_WM_UNIT_HIGHLIGHT" val="0"/>
  <p:tag name="KSO_WM_UNIT_COMPATIBLE" val="0"/>
  <p:tag name="KSO_WM_BEAUTIFY_FLAG" val="#wm#"/>
  <p:tag name="KSO_WM_UNIT_PRESET_TEXT" val="添加标题"/>
  <p:tag name="KSO_WM_UNIT_ISCONTENTSTITLE" val="0"/>
  <p:tag name="KSO_WM_DIAGRAM_GROUP_CODE" val="l1-1"/>
  <p:tag name="KSO_WM_UNIT_DIAGRAM_ISNUMVISUAL" val="0"/>
  <p:tag name="KSO_WM_UNIT_DIAGRAM_ISREFERUNIT" val="0"/>
  <p:tag name="KSO_WM_UNIT_TEXT_FILL_FORE_SCHEMECOLOR_INDEX" val="5"/>
  <p:tag name="KSO_WM_UNIT_TEXT_FILL_TYPE" val="1"/>
  <p:tag name="KSO_WM_UNIT_USESOURCEFORMAT_APPLY" val="1"/>
</p:tagLst>
</file>

<file path=ppt/tags/tag29.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1_2"/>
  <p:tag name="KSO_WM_UNIT_ID" val="diagram20187904_4*l_h_i*1_1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0.xml><?xml version="1.0" encoding="utf-8"?>
<p:tagLst xmlns:p="http://schemas.openxmlformats.org/presentationml/2006/main">
  <p:tag name="KSO_WM_TAG_VERSION" val="1.0"/>
  <p:tag name="KSO_WM_TEMPLATE_CATEGORY" val="diagram"/>
  <p:tag name="KSO_WM_TEMPLATE_INDEX" val="20187904"/>
  <p:tag name="KSO_WM_UNIT_TYPE" val="l_h_a"/>
  <p:tag name="KSO_WM_UNIT_INDEX" val="1_4_1"/>
  <p:tag name="KSO_WM_UNIT_ID" val="diagram20187904_4*l_h_a*1_4_1"/>
  <p:tag name="KSO_WM_UNIT_LAYERLEVEL" val="1_1_1"/>
  <p:tag name="KSO_WM_UNIT_VALUE" val="11"/>
  <p:tag name="KSO_WM_UNIT_HIGHLIGHT" val="0"/>
  <p:tag name="KSO_WM_UNIT_COMPATIBLE" val="0"/>
  <p:tag name="KSO_WM_BEAUTIFY_FLAG" val="#wm#"/>
  <p:tag name="KSO_WM_UNIT_PRESET_TEXT" val="添加标题"/>
  <p:tag name="KSO_WM_UNIT_ISCONTENTSTITLE" val="0"/>
  <p:tag name="KSO_WM_DIAGRAM_GROUP_CODE" val="l1-1"/>
  <p:tag name="KSO_WM_UNIT_DIAGRAM_ISNUMVISUAL" val="0"/>
  <p:tag name="KSO_WM_UNIT_DIAGRAM_ISREFERUNIT" val="0"/>
  <p:tag name="KSO_WM_UNIT_TEXT_FILL_FORE_SCHEMECOLOR_INDEX" val="7"/>
  <p:tag name="KSO_WM_UNIT_TEXT_FILL_TYPE" val="1"/>
  <p:tag name="KSO_WM_UNIT_USESOURCEFORMAT_APPLY" val="1"/>
</p:tagLst>
</file>

<file path=ppt/tags/tag31.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4_2"/>
  <p:tag name="KSO_WM_UNIT_ID" val="diagram20187904_4*l_h_i*1_4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7"/>
  <p:tag name="KSO_WM_UNIT_FILL_TYPE" val="1"/>
  <p:tag name="KSO_WM_UNIT_TEXT_FILL_FORE_SCHEMECOLOR_INDEX" val="7"/>
  <p:tag name="KSO_WM_UNIT_TEXT_FILL_TYPE" val="1"/>
  <p:tag name="KSO_WM_UNIT_USESOURCEFORMAT_APPLY" val="1"/>
</p:tagLst>
</file>

<file path=ppt/tags/tag32.xml><?xml version="1.0" encoding="utf-8"?>
<p:tagLst xmlns:p="http://schemas.openxmlformats.org/presentationml/2006/main">
  <p:tag name="KSO_WM_TAG_VERSION" val="1.0"/>
  <p:tag name="KSO_WM_TEMPLATE_CATEGORY" val="diagram"/>
  <p:tag name="KSO_WM_TEMPLATE_INDEX" val="20187904"/>
  <p:tag name="KSO_WM_UNIT_TYPE" val="l_i"/>
  <p:tag name="KSO_WM_UNIT_INDEX" val="1_2"/>
  <p:tag name="KSO_WM_UNIT_ID" val="diagram20187904_4*l_i*1_2"/>
  <p:tag name="KSO_WM_UNIT_LAYERLEVEL" val="1_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4"/>
  <p:tag name="KSO_WM_UNIT_LINE_FILL_TYPE" val="2"/>
  <p:tag name="KSO_WM_UNIT_USESOURCEFORMAT_APPLY" val="1"/>
</p:tagLst>
</file>

<file path=ppt/tags/tag33.xml><?xml version="1.0" encoding="utf-8"?>
<p:tagLst xmlns:p="http://schemas.openxmlformats.org/presentationml/2006/main">
  <p:tag name="KSO_WM_TAG_VERSION" val="1.0"/>
  <p:tag name="KSO_WM_TEMPLATE_CATEGORY" val="diagram"/>
  <p:tag name="KSO_WM_TEMPLATE_INDEX" val="20187904"/>
  <p:tag name="KSO_WM_UNIT_TYPE" val="l_h_a"/>
  <p:tag name="KSO_WM_UNIT_INDEX" val="1_2_1"/>
  <p:tag name="KSO_WM_UNIT_ID" val="diagram20187904_4*l_h_a*1_2_1"/>
  <p:tag name="KSO_WM_UNIT_LAYERLEVEL" val="1_1_1"/>
  <p:tag name="KSO_WM_UNIT_VALUE" val="11"/>
  <p:tag name="KSO_WM_UNIT_HIGHLIGHT" val="0"/>
  <p:tag name="KSO_WM_UNIT_COMPATIBLE" val="0"/>
  <p:tag name="KSO_WM_BEAUTIFY_FLAG" val="#wm#"/>
  <p:tag name="KSO_WM_UNIT_PRESET_TEXT" val="添加标题"/>
  <p:tag name="KSO_WM_UNIT_ISCONTENTSTITLE" val="0"/>
  <p:tag name="KSO_WM_DIAGRAM_GROUP_CODE" val="l1-1"/>
  <p:tag name="KSO_WM_UNIT_DIAGRAM_ISNUMVISUAL" val="0"/>
  <p:tag name="KSO_WM_UNIT_DIAGRAM_ISREFERUNIT" val="0"/>
  <p:tag name="KSO_WM_UNIT_TEXT_FILL_FORE_SCHEMECOLOR_INDEX" val="6"/>
  <p:tag name="KSO_WM_UNIT_TEXT_FILL_TYPE" val="1"/>
  <p:tag name="KSO_WM_UNIT_USESOURCEFORMAT_APPLY" val="1"/>
</p:tagLst>
</file>

<file path=ppt/tags/tag34.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2_2"/>
  <p:tag name="KSO_WM_UNIT_ID" val="diagram20187904_4*l_h_i*1_2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35.xml><?xml version="1.0" encoding="utf-8"?>
<p:tagLst xmlns:p="http://schemas.openxmlformats.org/presentationml/2006/main">
  <p:tag name="KSO_WM_TAG_VERSION" val="1.0"/>
  <p:tag name="KSO_WM_TEMPLATE_CATEGORY" val="diagram"/>
  <p:tag name="KSO_WM_TEMPLATE_INDEX" val="20187904"/>
  <p:tag name="KSO_WM_UNIT_TYPE" val="l_h_a"/>
  <p:tag name="KSO_WM_UNIT_INDEX" val="1_5_1"/>
  <p:tag name="KSO_WM_UNIT_ID" val="diagram20187904_4*l_h_a*1_5_1"/>
  <p:tag name="KSO_WM_UNIT_LAYERLEVEL" val="1_1_1"/>
  <p:tag name="KSO_WM_UNIT_VALUE" val="11"/>
  <p:tag name="KSO_WM_UNIT_HIGHLIGHT" val="0"/>
  <p:tag name="KSO_WM_UNIT_COMPATIBLE" val="0"/>
  <p:tag name="KSO_WM_BEAUTIFY_FLAG" val="#wm#"/>
  <p:tag name="KSO_WM_UNIT_PRESET_TEXT" val="添加标题"/>
  <p:tag name="KSO_WM_UNIT_ISCONTENTSTITLE" val="0"/>
  <p:tag name="KSO_WM_DIAGRAM_GROUP_CODE" val="l1-1"/>
  <p:tag name="KSO_WM_UNIT_DIAGRAM_ISNUMVISUAL" val="0"/>
  <p:tag name="KSO_WM_UNIT_DIAGRAM_ISREFERUNIT" val="0"/>
  <p:tag name="KSO_WM_UNIT_TEXT_FILL_FORE_SCHEMECOLOR_INDEX" val="8"/>
  <p:tag name="KSO_WM_UNIT_TEXT_FILL_TYPE" val="1"/>
  <p:tag name="KSO_WM_UNIT_USESOURCEFORMAT_APPLY" val="1"/>
</p:tagLst>
</file>

<file path=ppt/tags/tag36.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5_2"/>
  <p:tag name="KSO_WM_UNIT_ID" val="diagram20187904_4*l_h_i*1_5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8"/>
  <p:tag name="KSO_WM_UNIT_FILL_TYPE" val="1"/>
  <p:tag name="KSO_WM_UNIT_TEXT_FILL_FORE_SCHEMECOLOR_INDEX" val="2"/>
  <p:tag name="KSO_WM_UNIT_TEXT_FILL_TYPE" val="1"/>
  <p:tag name="KSO_WM_UNIT_USESOURCEFORMAT_APPLY" val="1"/>
</p:tagLst>
</file>

<file path=ppt/tags/tag37.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38.xml><?xml version="1.0" encoding="utf-8"?>
<p:tagLst xmlns:p="http://schemas.openxmlformats.org/presentationml/2006/main">
  <p:tag name="KSO_WM_BEAUTIFY_FLAG" val="#wm#"/>
  <p:tag name="KSO_WM_TEMPLATE_CATEGORY" val="custom"/>
  <p:tag name="KSO_WM_TEMPLATE_INDEX" val="20202616"/>
  <p:tag name="KSO_WM_SLIDE_ITEM_CNT" val="4"/>
</p:tagLst>
</file>

<file path=ppt/tags/tag3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43.xml><?xml version="1.0" encoding="utf-8"?>
<p:tagLst xmlns:p="http://schemas.openxmlformats.org/presentationml/2006/main">
  <p:tag name="KSO_WM_TEMPLATE_CATEGORY" val="diagram"/>
  <p:tag name="KSO_WM_TEMPLATE_INDEX" val="20188729"/>
  <p:tag name="KSO_WM_UNIT_TYPE" val="n_h_h_i"/>
  <p:tag name="KSO_WM_UNIT_INDEX" val="1_2_1_1"/>
  <p:tag name="KSO_WM_UNIT_ID" val="diagram20188729_2*n_h_h_i*1_2_1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44.xml><?xml version="1.0" encoding="utf-8"?>
<p:tagLst xmlns:p="http://schemas.openxmlformats.org/presentationml/2006/main">
  <p:tag name="KSO_WM_TEMPLATE_CATEGORY" val="diagram"/>
  <p:tag name="KSO_WM_TEMPLATE_INDEX" val="20188729"/>
  <p:tag name="KSO_WM_UNIT_TYPE" val="n_h_h_a"/>
  <p:tag name="KSO_WM_UNIT_INDEX" val="1_2_1_1"/>
  <p:tag name="KSO_WM_UNIT_ID" val="diagram20188729_2*n_h_h_a*1_2_1_1"/>
  <p:tag name="KSO_WM_UNIT_LAYERLEVEL" val="1_1_1_1"/>
  <p:tag name="KSO_WM_UNIT_VALUE" val="8"/>
  <p:tag name="KSO_WM_UNIT_HIGHLIGHT" val="0"/>
  <p:tag name="KSO_WM_UNIT_COMPATIBLE" val="0"/>
  <p:tag name="KSO_WM_BEAUTIFY_FLAG" val="#wm#"/>
  <p:tag name="KSO_WM_TAG_VERSION" val="1.0"/>
  <p:tag name="KSO_WM_DIAGRAM_GROUP_CODE" val="n1-1"/>
  <p:tag name="KSO_WM_UNIT_PRESET_TEXT" val="单击此处添加标题"/>
  <p:tag name="KSO_WM_UNIT_ISCONTENTSTITLE" val="0"/>
  <p:tag name="KSO_WM_UNIT_NOCLEAR" val="0"/>
  <p:tag name="KSO_WM_UNIT_DIAGRAM_ISNUMVISUAL" val="0"/>
  <p:tag name="KSO_WM_UNIT_DIAGRAM_ISREFERUNIT" val="0"/>
  <p:tag name="KSO_WM_UNIT_TEXT_FILL_FORE_SCHEMECOLOR_INDEX" val="5"/>
  <p:tag name="KSO_WM_UNIT_TEXT_FILL_TYPE" val="1"/>
  <p:tag name="KSO_WM_UNIT_USESOURCEFORMAT_APPLY" val="1"/>
</p:tagLst>
</file>

<file path=ppt/tags/tag45.xml><?xml version="1.0" encoding="utf-8"?>
<p:tagLst xmlns:p="http://schemas.openxmlformats.org/presentationml/2006/main">
  <p:tag name="KSO_WM_TEMPLATE_CATEGORY" val="diagram"/>
  <p:tag name="KSO_WM_TEMPLATE_INDEX" val="20188729"/>
  <p:tag name="KSO_WM_UNIT_TYPE" val="n_h_h_i"/>
  <p:tag name="KSO_WM_UNIT_INDEX" val="1_2_2_1"/>
  <p:tag name="KSO_WM_UNIT_ID" val="diagram20188729_2*n_h_h_i*1_2_2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USESOURCEFORMAT_APPLY" val="1"/>
</p:tagLst>
</file>

<file path=ppt/tags/tag46.xml><?xml version="1.0" encoding="utf-8"?>
<p:tagLst xmlns:p="http://schemas.openxmlformats.org/presentationml/2006/main">
  <p:tag name="KSO_WM_TEMPLATE_CATEGORY" val="diagram"/>
  <p:tag name="KSO_WM_TEMPLATE_INDEX" val="20188729"/>
  <p:tag name="KSO_WM_UNIT_TYPE" val="n_h_h_a"/>
  <p:tag name="KSO_WM_UNIT_INDEX" val="1_2_2_1"/>
  <p:tag name="KSO_WM_UNIT_ID" val="diagram20188729_2*n_h_h_a*1_2_2_1"/>
  <p:tag name="KSO_WM_UNIT_LAYERLEVEL" val="1_1_1_1"/>
  <p:tag name="KSO_WM_UNIT_VALUE" val="8"/>
  <p:tag name="KSO_WM_UNIT_HIGHLIGHT" val="0"/>
  <p:tag name="KSO_WM_UNIT_COMPATIBLE" val="0"/>
  <p:tag name="KSO_WM_BEAUTIFY_FLAG" val="#wm#"/>
  <p:tag name="KSO_WM_TAG_VERSION" val="1.0"/>
  <p:tag name="KSO_WM_DIAGRAM_GROUP_CODE" val="n1-1"/>
  <p:tag name="KSO_WM_UNIT_PRESET_TEXT" val="单击此处添加标题"/>
  <p:tag name="KSO_WM_UNIT_ISCONTENTSTITLE" val="0"/>
  <p:tag name="KSO_WM_UNIT_NOCLEAR" val="0"/>
  <p:tag name="KSO_WM_UNIT_DIAGRAM_ISNUMVISUAL" val="0"/>
  <p:tag name="KSO_WM_UNIT_DIAGRAM_ISREFERUNIT" val="0"/>
  <p:tag name="KSO_WM_UNIT_TEXT_FILL_FORE_SCHEMECOLOR_INDEX" val="6"/>
  <p:tag name="KSO_WM_UNIT_TEXT_FILL_TYPE" val="1"/>
  <p:tag name="KSO_WM_UNIT_USESOURCEFORMAT_APPLY" val="1"/>
</p:tagLst>
</file>

<file path=ppt/tags/tag47.xml><?xml version="1.0" encoding="utf-8"?>
<p:tagLst xmlns:p="http://schemas.openxmlformats.org/presentationml/2006/main">
  <p:tag name="KSO_WM_TEMPLATE_CATEGORY" val="diagram"/>
  <p:tag name="KSO_WM_TEMPLATE_INDEX" val="20188729"/>
  <p:tag name="KSO_WM_UNIT_TYPE" val="n_h_h_i"/>
  <p:tag name="KSO_WM_UNIT_INDEX" val="1_2_3_1"/>
  <p:tag name="KSO_WM_UNIT_ID" val="diagram20188729_2*n_h_h_i*1_2_3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 name="KSO_WM_UNIT_USESOURCEFORMAT_APPLY" val="1"/>
</p:tagLst>
</file>

<file path=ppt/tags/tag48.xml><?xml version="1.0" encoding="utf-8"?>
<p:tagLst xmlns:p="http://schemas.openxmlformats.org/presentationml/2006/main">
  <p:tag name="KSO_WM_TEMPLATE_CATEGORY" val="diagram"/>
  <p:tag name="KSO_WM_TEMPLATE_INDEX" val="20188729"/>
  <p:tag name="KSO_WM_UNIT_TYPE" val="n_h_h_a"/>
  <p:tag name="KSO_WM_UNIT_INDEX" val="1_2_3_1"/>
  <p:tag name="KSO_WM_UNIT_ID" val="diagram20188729_2*n_h_h_a*1_2_3_1"/>
  <p:tag name="KSO_WM_UNIT_LAYERLEVEL" val="1_1_1_1"/>
  <p:tag name="KSO_WM_UNIT_VALUE" val="8"/>
  <p:tag name="KSO_WM_UNIT_HIGHLIGHT" val="0"/>
  <p:tag name="KSO_WM_UNIT_COMPATIBLE" val="0"/>
  <p:tag name="KSO_WM_BEAUTIFY_FLAG" val="#wm#"/>
  <p:tag name="KSO_WM_TAG_VERSION" val="1.0"/>
  <p:tag name="KSO_WM_DIAGRAM_GROUP_CODE" val="n1-1"/>
  <p:tag name="KSO_WM_UNIT_PRESET_TEXT" val="单击此处添加标题"/>
  <p:tag name="KSO_WM_UNIT_ISCONTENTSTITLE" val="0"/>
  <p:tag name="KSO_WM_UNIT_NOCLEAR" val="0"/>
  <p:tag name="KSO_WM_UNIT_DIAGRAM_ISNUMVISUAL" val="0"/>
  <p:tag name="KSO_WM_UNIT_DIAGRAM_ISREFERUNIT" val="0"/>
  <p:tag name="KSO_WM_UNIT_TEXT_FILL_FORE_SCHEMECOLOR_INDEX" val="7"/>
  <p:tag name="KSO_WM_UNIT_TEXT_FILL_TYPE" val="1"/>
  <p:tag name="KSO_WM_UNIT_USESOURCEFORMAT_APPLY" val="1"/>
</p:tagLst>
</file>

<file path=ppt/tags/tag49.xml><?xml version="1.0" encoding="utf-8"?>
<p:tagLst xmlns:p="http://schemas.openxmlformats.org/presentationml/2006/main">
  <p:tag name="KSO_WM_TEMPLATE_CATEGORY" val="diagram"/>
  <p:tag name="KSO_WM_TEMPLATE_INDEX" val="20188729"/>
  <p:tag name="KSO_WM_UNIT_TYPE" val="n_h_h_i"/>
  <p:tag name="KSO_WM_UNIT_INDEX" val="1_2_1_1"/>
  <p:tag name="KSO_WM_UNIT_ID" val="diagram20188729_2*n_h_h_i*1_2_1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0.xml><?xml version="1.0" encoding="utf-8"?>
<p:tagLst xmlns:p="http://schemas.openxmlformats.org/presentationml/2006/main">
  <p:tag name="KSO_WM_TEMPLATE_CATEGORY" val="diagram"/>
  <p:tag name="KSO_WM_TEMPLATE_INDEX" val="20188729"/>
  <p:tag name="KSO_WM_UNIT_TYPE" val="n_h_h_a"/>
  <p:tag name="KSO_WM_UNIT_INDEX" val="1_2_1_1"/>
  <p:tag name="KSO_WM_UNIT_ID" val="diagram20188729_2*n_h_h_a*1_2_1_1"/>
  <p:tag name="KSO_WM_UNIT_LAYERLEVEL" val="1_1_1_1"/>
  <p:tag name="KSO_WM_UNIT_VALUE" val="8"/>
  <p:tag name="KSO_WM_UNIT_HIGHLIGHT" val="0"/>
  <p:tag name="KSO_WM_UNIT_COMPATIBLE" val="0"/>
  <p:tag name="KSO_WM_BEAUTIFY_FLAG" val="#wm#"/>
  <p:tag name="KSO_WM_TAG_VERSION" val="1.0"/>
  <p:tag name="KSO_WM_DIAGRAM_GROUP_CODE" val="n1-1"/>
  <p:tag name="KSO_WM_UNIT_PRESET_TEXT" val="单击此处添加标题"/>
  <p:tag name="KSO_WM_UNIT_ISCONTENTSTITLE" val="0"/>
  <p:tag name="KSO_WM_UNIT_NOCLEAR" val="0"/>
  <p:tag name="KSO_WM_UNIT_DIAGRAM_ISNUMVISUAL" val="0"/>
  <p:tag name="KSO_WM_UNIT_DIAGRAM_ISREFERUNIT" val="0"/>
  <p:tag name="KSO_WM_UNIT_TEXT_FILL_FORE_SCHEMECOLOR_INDEX" val="5"/>
  <p:tag name="KSO_WM_UNIT_TEXT_FILL_TYPE" val="1"/>
  <p:tag name="KSO_WM_UNIT_USESOURCEFORMAT_APPLY" val="1"/>
</p:tagLst>
</file>

<file path=ppt/tags/tag51.xml><?xml version="1.0" encoding="utf-8"?>
<p:tagLst xmlns:p="http://schemas.openxmlformats.org/presentationml/2006/main">
  <p:tag name="KSO_WM_TEMPLATE_CATEGORY" val="diagram"/>
  <p:tag name="KSO_WM_TEMPLATE_INDEX" val="20188729"/>
  <p:tag name="KSO_WM_UNIT_TYPE" val="n_h_h_i"/>
  <p:tag name="KSO_WM_UNIT_INDEX" val="1_2_2_1"/>
  <p:tag name="KSO_WM_UNIT_ID" val="diagram20188729_2*n_h_h_i*1_2_2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USESOURCEFORMAT_APPLY" val="1"/>
</p:tagLst>
</file>

<file path=ppt/tags/tag52.xml><?xml version="1.0" encoding="utf-8"?>
<p:tagLst xmlns:p="http://schemas.openxmlformats.org/presentationml/2006/main">
  <p:tag name="KSO_WM_TEMPLATE_CATEGORY" val="diagram"/>
  <p:tag name="KSO_WM_TEMPLATE_INDEX" val="20188729"/>
  <p:tag name="KSO_WM_UNIT_TYPE" val="n_h_h_a"/>
  <p:tag name="KSO_WM_UNIT_INDEX" val="1_2_2_1"/>
  <p:tag name="KSO_WM_UNIT_ID" val="diagram20188729_2*n_h_h_a*1_2_2_1"/>
  <p:tag name="KSO_WM_UNIT_LAYERLEVEL" val="1_1_1_1"/>
  <p:tag name="KSO_WM_UNIT_VALUE" val="8"/>
  <p:tag name="KSO_WM_UNIT_HIGHLIGHT" val="0"/>
  <p:tag name="KSO_WM_UNIT_COMPATIBLE" val="0"/>
  <p:tag name="KSO_WM_BEAUTIFY_FLAG" val="#wm#"/>
  <p:tag name="KSO_WM_TAG_VERSION" val="1.0"/>
  <p:tag name="KSO_WM_DIAGRAM_GROUP_CODE" val="n1-1"/>
  <p:tag name="KSO_WM_UNIT_PRESET_TEXT" val="单击此处添加标题"/>
  <p:tag name="KSO_WM_UNIT_ISCONTENTSTITLE" val="0"/>
  <p:tag name="KSO_WM_UNIT_NOCLEAR" val="0"/>
  <p:tag name="KSO_WM_UNIT_DIAGRAM_ISNUMVISUAL" val="0"/>
  <p:tag name="KSO_WM_UNIT_DIAGRAM_ISREFERUNIT" val="0"/>
  <p:tag name="KSO_WM_UNIT_TEXT_FILL_FORE_SCHEMECOLOR_INDEX" val="6"/>
  <p:tag name="KSO_WM_UNIT_TEXT_FILL_TYPE" val="1"/>
  <p:tag name="KSO_WM_UNIT_USESOURCEFORMAT_APPLY" val="1"/>
</p:tagLst>
</file>

<file path=ppt/tags/tag53.xml><?xml version="1.0" encoding="utf-8"?>
<p:tagLst xmlns:p="http://schemas.openxmlformats.org/presentationml/2006/main">
  <p:tag name="KSO_WM_TEMPLATE_CATEGORY" val="diagram"/>
  <p:tag name="KSO_WM_TEMPLATE_INDEX" val="20188729"/>
  <p:tag name="KSO_WM_UNIT_TYPE" val="n_h_h_i"/>
  <p:tag name="KSO_WM_UNIT_INDEX" val="1_2_1_3"/>
  <p:tag name="KSO_WM_UNIT_ID" val="diagram20188729_2*n_h_h_i*1_2_1_3"/>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54.xml><?xml version="1.0" encoding="utf-8"?>
<p:tagLst xmlns:p="http://schemas.openxmlformats.org/presentationml/2006/main">
  <p:tag name="KSO_WM_TEMPLATE_CATEGORY" val="diagram"/>
  <p:tag name="KSO_WM_TEMPLATE_INDEX" val="20188729"/>
  <p:tag name="KSO_WM_UNIT_TYPE" val="n_h_i"/>
  <p:tag name="KSO_WM_UNIT_INDEX" val="1_1_1"/>
  <p:tag name="KSO_WM_UNIT_ID" val="diagram20188729_2*n_h_i*1_1_1"/>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2"/>
  <p:tag name="KSO_WM_UNIT_TEXT_FILL_TYPE" val="1"/>
  <p:tag name="KSO_WM_UNIT_USESOURCEFORMAT_APPLY" val="1"/>
</p:tagLst>
</file>

<file path=ppt/tags/tag55.xml><?xml version="1.0" encoding="utf-8"?>
<p:tagLst xmlns:p="http://schemas.openxmlformats.org/presentationml/2006/main">
  <p:tag name="KSO_WM_TEMPLATE_CATEGORY" val="diagram"/>
  <p:tag name="KSO_WM_TEMPLATE_INDEX" val="20188729"/>
  <p:tag name="KSO_WM_UNIT_TYPE" val="n_h_i"/>
  <p:tag name="KSO_WM_UNIT_INDEX" val="1_1_2"/>
  <p:tag name="KSO_WM_UNIT_ID" val="diagram20188729_2*n_h_i*1_1_2"/>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56.xml><?xml version="1.0" encoding="utf-8"?>
<p:tagLst xmlns:p="http://schemas.openxmlformats.org/presentationml/2006/main">
  <p:tag name="KSO_WM_TEMPLATE_CATEGORY" val="diagram"/>
  <p:tag name="KSO_WM_TEMPLATE_INDEX" val="20188729"/>
  <p:tag name="KSO_WM_UNIT_TYPE" val="n_h_i"/>
  <p:tag name="KSO_WM_UNIT_INDEX" val="1_1_3"/>
  <p:tag name="KSO_WM_UNIT_ID" val="diagram20188729_2*n_h_i*1_1_3"/>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57.xml><?xml version="1.0" encoding="utf-8"?>
<p:tagLst xmlns:p="http://schemas.openxmlformats.org/presentationml/2006/main">
  <p:tag name="KSO_WM_TEMPLATE_CATEGORY" val="diagram"/>
  <p:tag name="KSO_WM_TEMPLATE_INDEX" val="20188729"/>
  <p:tag name="KSO_WM_UNIT_TYPE" val="n_h_i"/>
  <p:tag name="KSO_WM_UNIT_INDEX" val="1_1_4"/>
  <p:tag name="KSO_WM_UNIT_ID" val="diagram20188729_2*n_h_i*1_1_4"/>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58.xml><?xml version="1.0" encoding="utf-8"?>
<p:tagLst xmlns:p="http://schemas.openxmlformats.org/presentationml/2006/main">
  <p:tag name="KSO_WM_TEMPLATE_CATEGORY" val="diagram"/>
  <p:tag name="KSO_WM_TEMPLATE_INDEX" val="20188729"/>
  <p:tag name="KSO_WM_UNIT_TYPE" val="n_h_i"/>
  <p:tag name="KSO_WM_UNIT_INDEX" val="1_1_5"/>
  <p:tag name="KSO_WM_UNIT_ID" val="diagram20188729_2*n_h_i*1_1_5"/>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59.xml><?xml version="1.0" encoding="utf-8"?>
<p:tagLst xmlns:p="http://schemas.openxmlformats.org/presentationml/2006/main">
  <p:tag name="KSO_WM_TEMPLATE_CATEGORY" val="diagram"/>
  <p:tag name="KSO_WM_TEMPLATE_INDEX" val="20188729"/>
  <p:tag name="KSO_WM_UNIT_TYPE" val="n_h_i"/>
  <p:tag name="KSO_WM_UNIT_INDEX" val="1_1_6"/>
  <p:tag name="KSO_WM_UNIT_ID" val="diagram20188729_2*n_h_i*1_1_6"/>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0.xml><?xml version="1.0" encoding="utf-8"?>
<p:tagLst xmlns:p="http://schemas.openxmlformats.org/presentationml/2006/main">
  <p:tag name="KSO_WM_TEMPLATE_CATEGORY" val="diagram"/>
  <p:tag name="KSO_WM_TEMPLATE_INDEX" val="20188729"/>
  <p:tag name="KSO_WM_UNIT_TYPE" val="n_h_i"/>
  <p:tag name="KSO_WM_UNIT_INDEX" val="1_1_7"/>
  <p:tag name="KSO_WM_UNIT_ID" val="diagram20188729_2*n_h_i*1_1_7"/>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1.xml><?xml version="1.0" encoding="utf-8"?>
<p:tagLst xmlns:p="http://schemas.openxmlformats.org/presentationml/2006/main">
  <p:tag name="KSO_WM_TEMPLATE_CATEGORY" val="diagram"/>
  <p:tag name="KSO_WM_TEMPLATE_INDEX" val="20188729"/>
  <p:tag name="KSO_WM_UNIT_TYPE" val="n_h_i"/>
  <p:tag name="KSO_WM_UNIT_INDEX" val="1_1_8"/>
  <p:tag name="KSO_WM_UNIT_ID" val="diagram20188729_2*n_h_i*1_1_8"/>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2.xml><?xml version="1.0" encoding="utf-8"?>
<p:tagLst xmlns:p="http://schemas.openxmlformats.org/presentationml/2006/main">
  <p:tag name="KSO_WM_TEMPLATE_CATEGORY" val="diagram"/>
  <p:tag name="KSO_WM_TEMPLATE_INDEX" val="20188729"/>
  <p:tag name="KSO_WM_UNIT_TYPE" val="n_h_i"/>
  <p:tag name="KSO_WM_UNIT_INDEX" val="1_1_9"/>
  <p:tag name="KSO_WM_UNIT_ID" val="diagram20188729_2*n_h_i*1_1_9"/>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3.xml><?xml version="1.0" encoding="utf-8"?>
<p:tagLst xmlns:p="http://schemas.openxmlformats.org/presentationml/2006/main">
  <p:tag name="KSO_WM_TEMPLATE_CATEGORY" val="diagram"/>
  <p:tag name="KSO_WM_TEMPLATE_INDEX" val="20188729"/>
  <p:tag name="KSO_WM_UNIT_TYPE" val="n_h_i"/>
  <p:tag name="KSO_WM_UNIT_INDEX" val="1_1_10"/>
  <p:tag name="KSO_WM_UNIT_ID" val="diagram20188729_2*n_h_i*1_1_10"/>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4.xml><?xml version="1.0" encoding="utf-8"?>
<p:tagLst xmlns:p="http://schemas.openxmlformats.org/presentationml/2006/main">
  <p:tag name="KSO_WM_TEMPLATE_CATEGORY" val="diagram"/>
  <p:tag name="KSO_WM_TEMPLATE_INDEX" val="20188729"/>
  <p:tag name="KSO_WM_UNIT_TYPE" val="n_h_i"/>
  <p:tag name="KSO_WM_UNIT_INDEX" val="1_1_11"/>
  <p:tag name="KSO_WM_UNIT_ID" val="diagram20188729_2*n_h_i*1_1_11"/>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5.xml><?xml version="1.0" encoding="utf-8"?>
<p:tagLst xmlns:p="http://schemas.openxmlformats.org/presentationml/2006/main">
  <p:tag name="KSO_WM_TEMPLATE_CATEGORY" val="diagram"/>
  <p:tag name="KSO_WM_TEMPLATE_INDEX" val="20188729"/>
  <p:tag name="KSO_WM_UNIT_TYPE" val="n_h_i"/>
  <p:tag name="KSO_WM_UNIT_INDEX" val="1_1_12"/>
  <p:tag name="KSO_WM_UNIT_ID" val="diagram20188729_2*n_h_i*1_1_12"/>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6.xml><?xml version="1.0" encoding="utf-8"?>
<p:tagLst xmlns:p="http://schemas.openxmlformats.org/presentationml/2006/main">
  <p:tag name="KSO_WM_TEMPLATE_CATEGORY" val="diagram"/>
  <p:tag name="KSO_WM_TEMPLATE_INDEX" val="20188729"/>
  <p:tag name="KSO_WM_UNIT_TYPE" val="n_h_i"/>
  <p:tag name="KSO_WM_UNIT_INDEX" val="1_1_13"/>
  <p:tag name="KSO_WM_UNIT_ID" val="diagram20188729_2*n_h_i*1_1_13"/>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7.xml><?xml version="1.0" encoding="utf-8"?>
<p:tagLst xmlns:p="http://schemas.openxmlformats.org/presentationml/2006/main">
  <p:tag name="KSO_WM_TEMPLATE_CATEGORY" val="diagram"/>
  <p:tag name="KSO_WM_TEMPLATE_INDEX" val="20188729"/>
  <p:tag name="KSO_WM_UNIT_TYPE" val="n_h_i"/>
  <p:tag name="KSO_WM_UNIT_INDEX" val="1_1_14"/>
  <p:tag name="KSO_WM_UNIT_ID" val="diagram20188729_2*n_h_i*1_1_14"/>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8.xml><?xml version="1.0" encoding="utf-8"?>
<p:tagLst xmlns:p="http://schemas.openxmlformats.org/presentationml/2006/main">
  <p:tag name="KSO_WM_TEMPLATE_CATEGORY" val="diagram"/>
  <p:tag name="KSO_WM_TEMPLATE_INDEX" val="20188729"/>
  <p:tag name="KSO_WM_UNIT_TYPE" val="n_h_i"/>
  <p:tag name="KSO_WM_UNIT_INDEX" val="1_1_15"/>
  <p:tag name="KSO_WM_UNIT_ID" val="diagram20188729_2*n_h_i*1_1_15"/>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9.xml><?xml version="1.0" encoding="utf-8"?>
<p:tagLst xmlns:p="http://schemas.openxmlformats.org/presentationml/2006/main">
  <p:tag name="KSO_WM_TEMPLATE_CATEGORY" val="diagram"/>
  <p:tag name="KSO_WM_TEMPLATE_INDEX" val="20188729"/>
  <p:tag name="KSO_WM_UNIT_TYPE" val="n_h_i"/>
  <p:tag name="KSO_WM_UNIT_INDEX" val="1_1_16"/>
  <p:tag name="KSO_WM_UNIT_ID" val="diagram20188729_2*n_h_i*1_1_16"/>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7.xml><?xml version="1.0" encoding="utf-8"?>
<p:tagLst xmlns:p="http://schemas.openxmlformats.org/presentationml/2006/main">
  <p:tag name="KSO_WM_TAG_VERSION" val="1.0"/>
  <p:tag name="KSO_WM_TEMPLATE_CATEGORY" val="diagram"/>
  <p:tag name="KSO_WM_TEMPLATE_INDEX" val="20187904"/>
  <p:tag name="KSO_WM_UNIT_TYPE" val="i"/>
  <p:tag name="KSO_WM_UNIT_INDEX" val="20"/>
  <p:tag name="KSO_WM_UNIT_ID" val="diagram20187904_4*i*20"/>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0.xml><?xml version="1.0" encoding="utf-8"?>
<p:tagLst xmlns:p="http://schemas.openxmlformats.org/presentationml/2006/main">
  <p:tag name="KSO_WM_TEMPLATE_CATEGORY" val="diagram"/>
  <p:tag name="KSO_WM_TEMPLATE_INDEX" val="20188729"/>
  <p:tag name="KSO_WM_UNIT_TYPE" val="n_h_i"/>
  <p:tag name="KSO_WM_UNIT_INDEX" val="1_1_17"/>
  <p:tag name="KSO_WM_UNIT_ID" val="diagram20188729_2*n_h_i*1_1_17"/>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71.xml><?xml version="1.0" encoding="utf-8"?>
<p:tagLst xmlns:p="http://schemas.openxmlformats.org/presentationml/2006/main">
  <p:tag name="KSO_WM_TEMPLATE_CATEGORY" val="diagram"/>
  <p:tag name="KSO_WM_TEMPLATE_INDEX" val="20188729"/>
  <p:tag name="KSO_WM_UNIT_TYPE" val="n_h_i"/>
  <p:tag name="KSO_WM_UNIT_INDEX" val="1_1_18"/>
  <p:tag name="KSO_WM_UNIT_ID" val="diagram20188729_2*n_h_i*1_1_18"/>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72.xml><?xml version="1.0" encoding="utf-8"?>
<p:tagLst xmlns:p="http://schemas.openxmlformats.org/presentationml/2006/main">
  <p:tag name="KSO_WM_TEMPLATE_CATEGORY" val="diagram"/>
  <p:tag name="KSO_WM_TEMPLATE_INDEX" val="20188729"/>
  <p:tag name="KSO_WM_UNIT_TYPE" val="n_h_i"/>
  <p:tag name="KSO_WM_UNIT_INDEX" val="1_1_19"/>
  <p:tag name="KSO_WM_UNIT_ID" val="diagram20188729_2*n_h_i*1_1_19"/>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73.xml><?xml version="1.0" encoding="utf-8"?>
<p:tagLst xmlns:p="http://schemas.openxmlformats.org/presentationml/2006/main">
  <p:tag name="KSO_WM_TEMPLATE_CATEGORY" val="diagram"/>
  <p:tag name="KSO_WM_TEMPLATE_INDEX" val="20188729"/>
  <p:tag name="KSO_WM_UNIT_TYPE" val="n_h_i"/>
  <p:tag name="KSO_WM_UNIT_INDEX" val="1_1_20"/>
  <p:tag name="KSO_WM_UNIT_ID" val="diagram20188729_2*n_h_i*1_1_20"/>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74.xml><?xml version="1.0" encoding="utf-8"?>
<p:tagLst xmlns:p="http://schemas.openxmlformats.org/presentationml/2006/main">
  <p:tag name="KSO_WM_TEMPLATE_CATEGORY" val="diagram"/>
  <p:tag name="KSO_WM_TEMPLATE_INDEX" val="20188729"/>
  <p:tag name="KSO_WM_UNIT_TYPE" val="n_h_i"/>
  <p:tag name="KSO_WM_UNIT_INDEX" val="1_1_21"/>
  <p:tag name="KSO_WM_UNIT_ID" val="diagram20188729_2*n_h_i*1_1_21"/>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75.xml><?xml version="1.0" encoding="utf-8"?>
<p:tagLst xmlns:p="http://schemas.openxmlformats.org/presentationml/2006/main">
  <p:tag name="KSO_WM_TEMPLATE_CATEGORY" val="diagram"/>
  <p:tag name="KSO_WM_TEMPLATE_INDEX" val="20188729"/>
  <p:tag name="KSO_WM_UNIT_TYPE" val="n_h_i"/>
  <p:tag name="KSO_WM_UNIT_INDEX" val="1_1_22"/>
  <p:tag name="KSO_WM_UNIT_ID" val="diagram20188729_2*n_h_i*1_1_22"/>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76.xml><?xml version="1.0" encoding="utf-8"?>
<p:tagLst xmlns:p="http://schemas.openxmlformats.org/presentationml/2006/main">
  <p:tag name="KSO_WM_TEMPLATE_CATEGORY" val="diagram"/>
  <p:tag name="KSO_WM_TEMPLATE_INDEX" val="20188729"/>
  <p:tag name="KSO_WM_UNIT_TYPE" val="n_h_i"/>
  <p:tag name="KSO_WM_UNIT_INDEX" val="1_1_23"/>
  <p:tag name="KSO_WM_UNIT_ID" val="diagram20188729_2*n_h_i*1_1_23"/>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77.xml><?xml version="1.0" encoding="utf-8"?>
<p:tagLst xmlns:p="http://schemas.openxmlformats.org/presentationml/2006/main">
  <p:tag name="KSO_WM_TEMPLATE_CATEGORY" val="diagram"/>
  <p:tag name="KSO_WM_TEMPLATE_INDEX" val="20188729"/>
  <p:tag name="KSO_WM_UNIT_TYPE" val="n_h_i"/>
  <p:tag name="KSO_WM_UNIT_INDEX" val="1_1_24"/>
  <p:tag name="KSO_WM_UNIT_ID" val="diagram20188729_2*n_h_i*1_1_24"/>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78.xml><?xml version="1.0" encoding="utf-8"?>
<p:tagLst xmlns:p="http://schemas.openxmlformats.org/presentationml/2006/main">
  <p:tag name="KSO_WM_TEMPLATE_CATEGORY" val="diagram"/>
  <p:tag name="KSO_WM_TEMPLATE_INDEX" val="20188729"/>
  <p:tag name="KSO_WM_UNIT_TYPE" val="n_h_i"/>
  <p:tag name="KSO_WM_UNIT_INDEX" val="1_1_25"/>
  <p:tag name="KSO_WM_UNIT_ID" val="diagram20188729_2*n_h_i*1_1_25"/>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79.xml><?xml version="1.0" encoding="utf-8"?>
<p:tagLst xmlns:p="http://schemas.openxmlformats.org/presentationml/2006/main">
  <p:tag name="KSO_WM_TEMPLATE_CATEGORY" val="diagram"/>
  <p:tag name="KSO_WM_TEMPLATE_INDEX" val="20188729"/>
  <p:tag name="KSO_WM_UNIT_TYPE" val="n_h_i"/>
  <p:tag name="KSO_WM_UNIT_INDEX" val="1_1_26"/>
  <p:tag name="KSO_WM_UNIT_ID" val="diagram20188729_2*n_h_i*1_1_26"/>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8.xml><?xml version="1.0" encoding="utf-8"?>
<p:tagLst xmlns:p="http://schemas.openxmlformats.org/presentationml/2006/main">
  <p:tag name="KSO_WM_TAG_VERSION" val="1.0"/>
  <p:tag name="KSO_WM_TEMPLATE_CATEGORY" val="diagram"/>
  <p:tag name="KSO_WM_TEMPLATE_INDEX" val="20187904"/>
  <p:tag name="KSO_WM_UNIT_TYPE" val="i"/>
  <p:tag name="KSO_WM_UNIT_INDEX" val="9"/>
  <p:tag name="KSO_WM_UNIT_ID" val="diagram20187904_4*i*9"/>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80.xml><?xml version="1.0" encoding="utf-8"?>
<p:tagLst xmlns:p="http://schemas.openxmlformats.org/presentationml/2006/main">
  <p:tag name="KSO_WM_TEMPLATE_CATEGORY" val="diagram"/>
  <p:tag name="KSO_WM_TEMPLATE_INDEX" val="20188729"/>
  <p:tag name="KSO_WM_UNIT_TYPE" val="n_h_i"/>
  <p:tag name="KSO_WM_UNIT_INDEX" val="1_1_27"/>
  <p:tag name="KSO_WM_UNIT_ID" val="diagram20188729_2*n_h_i*1_1_27"/>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81.xml><?xml version="1.0" encoding="utf-8"?>
<p:tagLst xmlns:p="http://schemas.openxmlformats.org/presentationml/2006/main">
  <p:tag name="KSO_WM_TEMPLATE_CATEGORY" val="diagram"/>
  <p:tag name="KSO_WM_TEMPLATE_INDEX" val="20188729"/>
  <p:tag name="KSO_WM_UNIT_TYPE" val="n_h_i"/>
  <p:tag name="KSO_WM_UNIT_INDEX" val="1_1_28"/>
  <p:tag name="KSO_WM_UNIT_ID" val="diagram20188729_2*n_h_i*1_1_28"/>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82.xml><?xml version="1.0" encoding="utf-8"?>
<p:tagLst xmlns:p="http://schemas.openxmlformats.org/presentationml/2006/main">
  <p:tag name="KSO_WM_TEMPLATE_CATEGORY" val="diagram"/>
  <p:tag name="KSO_WM_TEMPLATE_INDEX" val="20188729"/>
  <p:tag name="KSO_WM_UNIT_TYPE" val="n_h_i"/>
  <p:tag name="KSO_WM_UNIT_INDEX" val="1_1_29"/>
  <p:tag name="KSO_WM_UNIT_ID" val="diagram20188729_2*n_h_i*1_1_29"/>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83.xml><?xml version="1.0" encoding="utf-8"?>
<p:tagLst xmlns:p="http://schemas.openxmlformats.org/presentationml/2006/main">
  <p:tag name="KSO_WM_TEMPLATE_CATEGORY" val="diagram"/>
  <p:tag name="KSO_WM_TEMPLATE_INDEX" val="20188729"/>
  <p:tag name="KSO_WM_UNIT_TYPE" val="n_h_i"/>
  <p:tag name="KSO_WM_UNIT_INDEX" val="1_1_30"/>
  <p:tag name="KSO_WM_UNIT_ID" val="diagram20188729_2*n_h_i*1_1_30"/>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84.xml><?xml version="1.0" encoding="utf-8"?>
<p:tagLst xmlns:p="http://schemas.openxmlformats.org/presentationml/2006/main">
  <p:tag name="KSO_WM_TEMPLATE_CATEGORY" val="diagram"/>
  <p:tag name="KSO_WM_TEMPLATE_INDEX" val="20188729"/>
  <p:tag name="KSO_WM_UNIT_TYPE" val="n_h_i"/>
  <p:tag name="KSO_WM_UNIT_INDEX" val="1_1_31"/>
  <p:tag name="KSO_WM_UNIT_ID" val="diagram20188729_2*n_h_i*1_1_31"/>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85.xml><?xml version="1.0" encoding="utf-8"?>
<p:tagLst xmlns:p="http://schemas.openxmlformats.org/presentationml/2006/main">
  <p:tag name="KSO_WM_TEMPLATE_CATEGORY" val="diagram"/>
  <p:tag name="KSO_WM_TEMPLATE_INDEX" val="20188729"/>
  <p:tag name="KSO_WM_UNIT_TYPE" val="n_h_i"/>
  <p:tag name="KSO_WM_UNIT_INDEX" val="1_1_32"/>
  <p:tag name="KSO_WM_UNIT_ID" val="diagram20188729_2*n_h_i*1_1_32"/>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86.xml><?xml version="1.0" encoding="utf-8"?>
<p:tagLst xmlns:p="http://schemas.openxmlformats.org/presentationml/2006/main">
  <p:tag name="KSO_WM_TEMPLATE_CATEGORY" val="diagram"/>
  <p:tag name="KSO_WM_TEMPLATE_INDEX" val="20188729"/>
  <p:tag name="KSO_WM_UNIT_TYPE" val="n_h_i"/>
  <p:tag name="KSO_WM_UNIT_INDEX" val="1_1_33"/>
  <p:tag name="KSO_WM_UNIT_ID" val="diagram20188729_2*n_h_i*1_1_33"/>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87.xml><?xml version="1.0" encoding="utf-8"?>
<p:tagLst xmlns:p="http://schemas.openxmlformats.org/presentationml/2006/main">
  <p:tag name="KSO_WM_TEMPLATE_CATEGORY" val="diagram"/>
  <p:tag name="KSO_WM_TEMPLATE_INDEX" val="20188729"/>
  <p:tag name="KSO_WM_UNIT_TYPE" val="n_h_i"/>
  <p:tag name="KSO_WM_UNIT_INDEX" val="1_1_34"/>
  <p:tag name="KSO_WM_UNIT_ID" val="diagram20188729_2*n_h_i*1_1_34"/>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88.xml><?xml version="1.0" encoding="utf-8"?>
<p:tagLst xmlns:p="http://schemas.openxmlformats.org/presentationml/2006/main">
  <p:tag name="KSO_WM_TEMPLATE_CATEGORY" val="diagram"/>
  <p:tag name="KSO_WM_TEMPLATE_INDEX" val="20188729"/>
  <p:tag name="KSO_WM_UNIT_TYPE" val="n_h_i"/>
  <p:tag name="KSO_WM_UNIT_INDEX" val="1_1_35"/>
  <p:tag name="KSO_WM_UNIT_ID" val="diagram20188729_2*n_h_i*1_1_35"/>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89.xml><?xml version="1.0" encoding="utf-8"?>
<p:tagLst xmlns:p="http://schemas.openxmlformats.org/presentationml/2006/main">
  <p:tag name="KSO_WM_TEMPLATE_CATEGORY" val="diagram"/>
  <p:tag name="KSO_WM_TEMPLATE_INDEX" val="20188729"/>
  <p:tag name="KSO_WM_UNIT_TYPE" val="n_h_i"/>
  <p:tag name="KSO_WM_UNIT_INDEX" val="1_1_36"/>
  <p:tag name="KSO_WM_UNIT_ID" val="diagram20188729_2*n_h_i*1_1_36"/>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9.xml><?xml version="1.0" encoding="utf-8"?>
<p:tagLst xmlns:p="http://schemas.openxmlformats.org/presentationml/2006/main">
  <p:tag name="KSO_WM_TAG_VERSION" val="1.0"/>
  <p:tag name="KSO_WM_TEMPLATE_CATEGORY" val="diagram"/>
  <p:tag name="KSO_WM_TEMPLATE_INDEX" val="20187904"/>
  <p:tag name="KSO_WM_UNIT_TYPE" val="i"/>
  <p:tag name="KSO_WM_UNIT_INDEX" val="8"/>
  <p:tag name="KSO_WM_UNIT_ID" val="diagram20187904_4*i*8"/>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90.xml><?xml version="1.0" encoding="utf-8"?>
<p:tagLst xmlns:p="http://schemas.openxmlformats.org/presentationml/2006/main">
  <p:tag name="KSO_WM_TEMPLATE_CATEGORY" val="diagram"/>
  <p:tag name="KSO_WM_TEMPLATE_INDEX" val="20188729"/>
  <p:tag name="KSO_WM_UNIT_TYPE" val="n_h_h_x"/>
  <p:tag name="KSO_WM_UNIT_INDEX" val="1_2_1_1"/>
  <p:tag name="KSO_WM_UNIT_ID" val="diagram20188729_2*n_h_h_x*1_2_1_1"/>
  <p:tag name="KSO_WM_UNIT_LAYERLEVEL" val="1_1_1_1"/>
  <p:tag name="KSO_WM_BEAUTIFY_FLAG" val="#wm#"/>
  <p:tag name="KSO_WM_TAG_VERSION" val="1.0"/>
  <p:tag name="KSO_WM_DIAGRAM_GROUP_CODE" val="n1-1"/>
  <p:tag name="KSO_WM_UNIT_VALUE" val="115*148"/>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91.xml><?xml version="1.0" encoding="utf-8"?>
<p:tagLst xmlns:p="http://schemas.openxmlformats.org/presentationml/2006/main">
  <p:tag name="KSO_WM_TEMPLATE_CATEGORY" val="diagram"/>
  <p:tag name="KSO_WM_TEMPLATE_INDEX" val="20188729"/>
  <p:tag name="KSO_WM_UNIT_TYPE" val="n_h_h_i"/>
  <p:tag name="KSO_WM_UNIT_INDEX" val="1_2_3_3"/>
  <p:tag name="KSO_WM_UNIT_ID" val="diagram20188729_2*n_h_h_i*1_2_3_3"/>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 name="KSO_WM_UNIT_USESOURCEFORMAT_APPLY" val="1"/>
</p:tagLst>
</file>

<file path=ppt/tags/tag92.xml><?xml version="1.0" encoding="utf-8"?>
<p:tagLst xmlns:p="http://schemas.openxmlformats.org/presentationml/2006/main">
  <p:tag name="KSO_WM_TEMPLATE_CATEGORY" val="diagram"/>
  <p:tag name="KSO_WM_TEMPLATE_INDEX" val="20188729"/>
  <p:tag name="KSO_WM_UNIT_TYPE" val="n_h_h_x"/>
  <p:tag name="KSO_WM_UNIT_INDEX" val="1_2_3_1"/>
  <p:tag name="KSO_WM_UNIT_ID" val="diagram20188729_2*n_h_h_x*1_2_3_1"/>
  <p:tag name="KSO_WM_UNIT_LAYERLEVEL" val="1_1_1_1"/>
  <p:tag name="KSO_WM_BEAUTIFY_FLAG" val="#wm#"/>
  <p:tag name="KSO_WM_TAG_VERSION" val="1.0"/>
  <p:tag name="KSO_WM_DIAGRAM_GROUP_CODE" val="n1-1"/>
  <p:tag name="KSO_WM_UNIT_VALUE" val="137*148"/>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93.xml><?xml version="1.0" encoding="utf-8"?>
<p:tagLst xmlns:p="http://schemas.openxmlformats.org/presentationml/2006/main">
  <p:tag name="KSO_WM_TEMPLATE_CATEGORY" val="diagram"/>
  <p:tag name="KSO_WM_TEMPLATE_INDEX" val="20188729"/>
  <p:tag name="KSO_WM_UNIT_TYPE" val="n_h_h_i"/>
  <p:tag name="KSO_WM_UNIT_INDEX" val="1_2_2_3"/>
  <p:tag name="KSO_WM_UNIT_ID" val="diagram20188729_2*n_h_h_i*1_2_2_3"/>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USESOURCEFORMAT_APPLY" val="1"/>
</p:tagLst>
</file>

<file path=ppt/tags/tag94.xml><?xml version="1.0" encoding="utf-8"?>
<p:tagLst xmlns:p="http://schemas.openxmlformats.org/presentationml/2006/main">
  <p:tag name="KSO_WM_TEMPLATE_CATEGORY" val="diagram"/>
  <p:tag name="KSO_WM_TEMPLATE_INDEX" val="20188729"/>
  <p:tag name="KSO_WM_UNIT_TYPE" val="n_h_h_x"/>
  <p:tag name="KSO_WM_UNIT_INDEX" val="1_2_2_1"/>
  <p:tag name="KSO_WM_UNIT_ID" val="diagram20188729_2*n_h_h_x*1_2_2_1"/>
  <p:tag name="KSO_WM_UNIT_LAYERLEVEL" val="1_1_1_1"/>
  <p:tag name="KSO_WM_BEAUTIFY_FLAG" val="#wm#"/>
  <p:tag name="KSO_WM_TAG_VERSION" val="1.0"/>
  <p:tag name="KSO_WM_DIAGRAM_GROUP_CODE" val="n1-1"/>
  <p:tag name="KSO_WM_UNIT_VALUE" val="130*139"/>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95.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96.xml><?xml version="1.0" encoding="utf-8"?>
<p:tagLst xmlns:p="http://schemas.openxmlformats.org/presentationml/2006/main">
  <p:tag name="KSO_WM_BEAUTIFY_FLAG" val="#wm#"/>
  <p:tag name="KSO_WM_TEMPLATE_CATEGORY" val="custom"/>
  <p:tag name="KSO_WM_TEMPLATE_INDEX" val="2019120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黑体"/>
        <a:ea typeface=""/>
        <a:cs typeface=""/>
        <a:font script="Jpan" typeface="游ゴシック Light"/>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游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1312</Words>
  <Application>WPS 演示</Application>
  <PresentationFormat>自定义</PresentationFormat>
  <Paragraphs>150</Paragraphs>
  <Slides>13</Slides>
  <Notes>1</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13</vt:i4>
      </vt:variant>
    </vt:vector>
  </HeadingPairs>
  <TitlesOfParts>
    <vt:vector size="27" baseType="lpstr">
      <vt:lpstr>Arial</vt:lpstr>
      <vt:lpstr>宋体</vt:lpstr>
      <vt:lpstr>Wingdings</vt:lpstr>
      <vt:lpstr>黑体</vt:lpstr>
      <vt:lpstr>微软雅黑</vt:lpstr>
      <vt:lpstr>华文细黑</vt:lpstr>
      <vt:lpstr>字魂70号-灵悦黑体</vt:lpstr>
      <vt:lpstr>Segoe UI</vt:lpstr>
      <vt:lpstr>华文中宋</vt:lpstr>
      <vt:lpstr>隶书</vt:lpstr>
      <vt:lpstr>思源黑体</vt:lpstr>
      <vt:lpstr>Arial Unicode MS</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baby</dc:creator>
  <cp:lastModifiedBy>老学生一枚</cp:lastModifiedBy>
  <cp:revision>166</cp:revision>
  <dcterms:created xsi:type="dcterms:W3CDTF">2019-11-11T13:37:00Z</dcterms:created>
  <dcterms:modified xsi:type="dcterms:W3CDTF">2022-02-18T06:54:25Z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2052-11.1.0.11294</vt:lpwstr>
  </property>
  <property fmtid="{D5CDD505-2E9C-101B-9397-08002B2CF9AE}" pid="3" name="ICV">
    <vt:lpwstr>F47900CFCF14428F81F766D8B14004F0</vt:lpwstr>
  </property>
</Properties>
</file>